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0" r:id="rId3"/>
    <p:sldId id="321" r:id="rId4"/>
    <p:sldId id="319" r:id="rId5"/>
    <p:sldId id="257" r:id="rId6"/>
    <p:sldId id="258" r:id="rId7"/>
    <p:sldId id="259" r:id="rId8"/>
    <p:sldId id="317" r:id="rId9"/>
    <p:sldId id="295" r:id="rId10"/>
    <p:sldId id="318" r:id="rId11"/>
    <p:sldId id="297" r:id="rId12"/>
    <p:sldId id="298" r:id="rId13"/>
    <p:sldId id="296" r:id="rId14"/>
    <p:sldId id="299" r:id="rId15"/>
    <p:sldId id="260" r:id="rId16"/>
    <p:sldId id="261" r:id="rId17"/>
    <p:sldId id="262" r:id="rId18"/>
    <p:sldId id="263" r:id="rId19"/>
    <p:sldId id="264" r:id="rId20"/>
    <p:sldId id="265" r:id="rId21"/>
    <p:sldId id="266"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22" r:id="rId63"/>
    <p:sldId id="313" r:id="rId64"/>
    <p:sldId id="314" r:id="rId65"/>
    <p:sldId id="315" r:id="rId66"/>
    <p:sldId id="31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72D844-0384-4BE6-AB3D-8BE854497BCD}" v="1" dt="2025-09-17T13:04:50.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60"/>
  </p:normalViewPr>
  <p:slideViewPr>
    <p:cSldViewPr snapToGrid="0">
      <p:cViewPr varScale="1">
        <p:scale>
          <a:sx n="150" d="100"/>
          <a:sy n="150" d="100"/>
        </p:scale>
        <p:origin x="70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 Reahard" userId="14051614_tp_dropbox_plus" providerId="OAuth2" clId="{C1EBDADA-CEFD-40E5-A4B8-572B970E2B86}"/>
    <pc:docChg chg="undo custSel addSld modSld sldOrd">
      <pc:chgData name="Bo Reahard" userId="14051614_tp_dropbox_plus" providerId="OAuth2" clId="{C1EBDADA-CEFD-40E5-A4B8-572B970E2B86}" dt="2025-09-17T13:04:50.505" v="129" actId="767"/>
      <pc:docMkLst>
        <pc:docMk/>
      </pc:docMkLst>
      <pc:sldChg chg="addSp modSp mod setBg">
        <pc:chgData name="Bo Reahard" userId="14051614_tp_dropbox_plus" providerId="OAuth2" clId="{C1EBDADA-CEFD-40E5-A4B8-572B970E2B86}" dt="2025-09-01T17:41:02.718" v="2" actId="207"/>
        <pc:sldMkLst>
          <pc:docMk/>
          <pc:sldMk cId="3236909133" sldId="258"/>
        </pc:sldMkLst>
        <pc:spChg chg="mod">
          <ac:chgData name="Bo Reahard" userId="14051614_tp_dropbox_plus" providerId="OAuth2" clId="{C1EBDADA-CEFD-40E5-A4B8-572B970E2B86}" dt="2025-09-01T17:40:50.653" v="0" actId="26606"/>
          <ac:spMkLst>
            <pc:docMk/>
            <pc:sldMk cId="3236909133" sldId="258"/>
            <ac:spMk id="2" creationId="{525A9F1B-7E18-BB8C-10C0-BAA9217C4383}"/>
          </ac:spMkLst>
        </pc:spChg>
        <pc:spChg chg="mod">
          <ac:chgData name="Bo Reahard" userId="14051614_tp_dropbox_plus" providerId="OAuth2" clId="{C1EBDADA-CEFD-40E5-A4B8-572B970E2B86}" dt="2025-09-01T17:41:02.718" v="2" actId="207"/>
          <ac:spMkLst>
            <pc:docMk/>
            <pc:sldMk cId="3236909133" sldId="258"/>
            <ac:spMk id="4" creationId="{04BAE3FC-F50A-FD6C-79CF-7ED553863B8A}"/>
          </ac:spMkLst>
        </pc:spChg>
        <pc:spChg chg="add">
          <ac:chgData name="Bo Reahard" userId="14051614_tp_dropbox_plus" providerId="OAuth2" clId="{C1EBDADA-CEFD-40E5-A4B8-572B970E2B86}" dt="2025-09-01T17:40:50.653" v="0" actId="26606"/>
          <ac:spMkLst>
            <pc:docMk/>
            <pc:sldMk cId="3236909133" sldId="258"/>
            <ac:spMk id="19" creationId="{38FAA1A1-D861-433F-88FA-1E9D6FD31D11}"/>
          </ac:spMkLst>
        </pc:spChg>
        <pc:spChg chg="add">
          <ac:chgData name="Bo Reahard" userId="14051614_tp_dropbox_plus" providerId="OAuth2" clId="{C1EBDADA-CEFD-40E5-A4B8-572B970E2B86}" dt="2025-09-01T17:40:50.653" v="0" actId="26606"/>
          <ac:spMkLst>
            <pc:docMk/>
            <pc:sldMk cId="3236909133" sldId="258"/>
            <ac:spMk id="23" creationId="{09588DA8-065E-4F6F-8EFD-43104AB2E0CF}"/>
          </ac:spMkLst>
        </pc:spChg>
        <pc:spChg chg="add">
          <ac:chgData name="Bo Reahard" userId="14051614_tp_dropbox_plus" providerId="OAuth2" clId="{C1EBDADA-CEFD-40E5-A4B8-572B970E2B86}" dt="2025-09-01T17:40:50.653" v="0" actId="26606"/>
          <ac:spMkLst>
            <pc:docMk/>
            <pc:sldMk cId="3236909133" sldId="258"/>
            <ac:spMk id="25" creationId="{C4285719-470E-454C-AF62-8323075F1F5B}"/>
          </ac:spMkLst>
        </pc:spChg>
        <pc:spChg chg="add">
          <ac:chgData name="Bo Reahard" userId="14051614_tp_dropbox_plus" providerId="OAuth2" clId="{C1EBDADA-CEFD-40E5-A4B8-572B970E2B86}" dt="2025-09-01T17:40:50.653" v="0" actId="26606"/>
          <ac:spMkLst>
            <pc:docMk/>
            <pc:sldMk cId="3236909133" sldId="258"/>
            <ac:spMk id="26" creationId="{CD9FE4EF-C4D8-49A0-B2FF-81D8DB7D8A24}"/>
          </ac:spMkLst>
        </pc:spChg>
        <pc:spChg chg="add">
          <ac:chgData name="Bo Reahard" userId="14051614_tp_dropbox_plus" providerId="OAuth2" clId="{C1EBDADA-CEFD-40E5-A4B8-572B970E2B86}" dt="2025-09-01T17:40:50.653" v="0" actId="26606"/>
          <ac:spMkLst>
            <pc:docMk/>
            <pc:sldMk cId="3236909133" sldId="258"/>
            <ac:spMk id="27" creationId="{4300840D-0A0B-4512-BACA-B439D5B9C57C}"/>
          </ac:spMkLst>
        </pc:spChg>
        <pc:spChg chg="add">
          <ac:chgData name="Bo Reahard" userId="14051614_tp_dropbox_plus" providerId="OAuth2" clId="{C1EBDADA-CEFD-40E5-A4B8-572B970E2B86}" dt="2025-09-01T17:40:50.653" v="0" actId="26606"/>
          <ac:spMkLst>
            <pc:docMk/>
            <pc:sldMk cId="3236909133" sldId="258"/>
            <ac:spMk id="28" creationId="{D2B78728-A580-49A7-84F9-6EF6F583ADE0}"/>
          </ac:spMkLst>
        </pc:spChg>
        <pc:spChg chg="add">
          <ac:chgData name="Bo Reahard" userId="14051614_tp_dropbox_plus" providerId="OAuth2" clId="{C1EBDADA-CEFD-40E5-A4B8-572B970E2B86}" dt="2025-09-01T17:40:50.653" v="0" actId="26606"/>
          <ac:spMkLst>
            <pc:docMk/>
            <pc:sldMk cId="3236909133" sldId="258"/>
            <ac:spMk id="29" creationId="{8D71EDA1-87BF-4D5D-AB79-F346FD19278A}"/>
          </ac:spMkLst>
        </pc:spChg>
      </pc:sldChg>
      <pc:sldChg chg="addSp modSp mod setBg">
        <pc:chgData name="Bo Reahard" userId="14051614_tp_dropbox_plus" providerId="OAuth2" clId="{C1EBDADA-CEFD-40E5-A4B8-572B970E2B86}" dt="2025-09-01T17:41:51.620" v="8" actId="207"/>
        <pc:sldMkLst>
          <pc:docMk/>
          <pc:sldMk cId="1298862215" sldId="259"/>
        </pc:sldMkLst>
        <pc:spChg chg="mod">
          <ac:chgData name="Bo Reahard" userId="14051614_tp_dropbox_plus" providerId="OAuth2" clId="{C1EBDADA-CEFD-40E5-A4B8-572B970E2B86}" dt="2025-09-01T17:41:19.692" v="3" actId="26606"/>
          <ac:spMkLst>
            <pc:docMk/>
            <pc:sldMk cId="1298862215" sldId="259"/>
            <ac:spMk id="2" creationId="{344AD077-3720-4544-4583-A7668E9AA88F}"/>
          </ac:spMkLst>
        </pc:spChg>
        <pc:spChg chg="mod">
          <ac:chgData name="Bo Reahard" userId="14051614_tp_dropbox_plus" providerId="OAuth2" clId="{C1EBDADA-CEFD-40E5-A4B8-572B970E2B86}" dt="2025-09-01T17:41:51.620" v="8" actId="207"/>
          <ac:spMkLst>
            <pc:docMk/>
            <pc:sldMk cId="1298862215" sldId="259"/>
            <ac:spMk id="4" creationId="{EA44EF9E-13A7-7A6C-F172-8582FE1B9513}"/>
          </ac:spMkLst>
        </pc:spChg>
        <pc:spChg chg="add">
          <ac:chgData name="Bo Reahard" userId="14051614_tp_dropbox_plus" providerId="OAuth2" clId="{C1EBDADA-CEFD-40E5-A4B8-572B970E2B86}" dt="2025-09-01T17:41:19.692" v="3" actId="26606"/>
          <ac:spMkLst>
            <pc:docMk/>
            <pc:sldMk cId="1298862215" sldId="259"/>
            <ac:spMk id="9" creationId="{09588DA8-065E-4F6F-8EFD-43104AB2E0CF}"/>
          </ac:spMkLst>
        </pc:spChg>
        <pc:spChg chg="add">
          <ac:chgData name="Bo Reahard" userId="14051614_tp_dropbox_plus" providerId="OAuth2" clId="{C1EBDADA-CEFD-40E5-A4B8-572B970E2B86}" dt="2025-09-01T17:41:19.692" v="3" actId="26606"/>
          <ac:spMkLst>
            <pc:docMk/>
            <pc:sldMk cId="1298862215" sldId="259"/>
            <ac:spMk id="11" creationId="{C4285719-470E-454C-AF62-8323075F1F5B}"/>
          </ac:spMkLst>
        </pc:spChg>
        <pc:spChg chg="add">
          <ac:chgData name="Bo Reahard" userId="14051614_tp_dropbox_plus" providerId="OAuth2" clId="{C1EBDADA-CEFD-40E5-A4B8-572B970E2B86}" dt="2025-09-01T17:41:19.692" v="3" actId="26606"/>
          <ac:spMkLst>
            <pc:docMk/>
            <pc:sldMk cId="1298862215" sldId="259"/>
            <ac:spMk id="13" creationId="{CD9FE4EF-C4D8-49A0-B2FF-81D8DB7D8A24}"/>
          </ac:spMkLst>
        </pc:spChg>
        <pc:spChg chg="add">
          <ac:chgData name="Bo Reahard" userId="14051614_tp_dropbox_plus" providerId="OAuth2" clId="{C1EBDADA-CEFD-40E5-A4B8-572B970E2B86}" dt="2025-09-01T17:41:19.692" v="3" actId="26606"/>
          <ac:spMkLst>
            <pc:docMk/>
            <pc:sldMk cId="1298862215" sldId="259"/>
            <ac:spMk id="15" creationId="{4300840D-0A0B-4512-BACA-B439D5B9C57C}"/>
          </ac:spMkLst>
        </pc:spChg>
        <pc:spChg chg="add">
          <ac:chgData name="Bo Reahard" userId="14051614_tp_dropbox_plus" providerId="OAuth2" clId="{C1EBDADA-CEFD-40E5-A4B8-572B970E2B86}" dt="2025-09-01T17:41:19.692" v="3" actId="26606"/>
          <ac:spMkLst>
            <pc:docMk/>
            <pc:sldMk cId="1298862215" sldId="259"/>
            <ac:spMk id="17" creationId="{D2B78728-A580-49A7-84F9-6EF6F583ADE0}"/>
          </ac:spMkLst>
        </pc:spChg>
        <pc:spChg chg="add">
          <ac:chgData name="Bo Reahard" userId="14051614_tp_dropbox_plus" providerId="OAuth2" clId="{C1EBDADA-CEFD-40E5-A4B8-572B970E2B86}" dt="2025-09-01T17:41:19.692" v="3" actId="26606"/>
          <ac:spMkLst>
            <pc:docMk/>
            <pc:sldMk cId="1298862215" sldId="259"/>
            <ac:spMk id="19" creationId="{38FAA1A1-D861-433F-88FA-1E9D6FD31D11}"/>
          </ac:spMkLst>
        </pc:spChg>
        <pc:spChg chg="add">
          <ac:chgData name="Bo Reahard" userId="14051614_tp_dropbox_plus" providerId="OAuth2" clId="{C1EBDADA-CEFD-40E5-A4B8-572B970E2B86}" dt="2025-09-01T17:41:19.692" v="3" actId="26606"/>
          <ac:spMkLst>
            <pc:docMk/>
            <pc:sldMk cId="1298862215" sldId="259"/>
            <ac:spMk id="21" creationId="{8D71EDA1-87BF-4D5D-AB79-F346FD19278A}"/>
          </ac:spMkLst>
        </pc:spChg>
      </pc:sldChg>
      <pc:sldChg chg="addSp modSp mod setBg">
        <pc:chgData name="Bo Reahard" userId="14051614_tp_dropbox_plus" providerId="OAuth2" clId="{C1EBDADA-CEFD-40E5-A4B8-572B970E2B86}" dt="2025-09-01T17:44:36.974" v="18" actId="207"/>
        <pc:sldMkLst>
          <pc:docMk/>
          <pc:sldMk cId="866035543" sldId="295"/>
        </pc:sldMkLst>
        <pc:spChg chg="mod">
          <ac:chgData name="Bo Reahard" userId="14051614_tp_dropbox_plus" providerId="OAuth2" clId="{C1EBDADA-CEFD-40E5-A4B8-572B970E2B86}" dt="2025-09-01T17:42:13.655" v="9" actId="26606"/>
          <ac:spMkLst>
            <pc:docMk/>
            <pc:sldMk cId="866035543" sldId="295"/>
            <ac:spMk id="2" creationId="{209F9A60-F688-54B7-D486-049DFB34317F}"/>
          </ac:spMkLst>
        </pc:spChg>
        <pc:spChg chg="mod">
          <ac:chgData name="Bo Reahard" userId="14051614_tp_dropbox_plus" providerId="OAuth2" clId="{C1EBDADA-CEFD-40E5-A4B8-572B970E2B86}" dt="2025-09-01T17:44:36.974" v="18" actId="207"/>
          <ac:spMkLst>
            <pc:docMk/>
            <pc:sldMk cId="866035543" sldId="295"/>
            <ac:spMk id="4" creationId="{9FCFF7CF-209B-1AFF-4258-367688554C3E}"/>
          </ac:spMkLst>
        </pc:spChg>
        <pc:spChg chg="mod">
          <ac:chgData name="Bo Reahard" userId="14051614_tp_dropbox_plus" providerId="OAuth2" clId="{C1EBDADA-CEFD-40E5-A4B8-572B970E2B86}" dt="2025-09-01T17:43:34.564" v="14" actId="1076"/>
          <ac:spMkLst>
            <pc:docMk/>
            <pc:sldMk cId="866035543" sldId="295"/>
            <ac:spMk id="6" creationId="{2C37C499-58CE-0E11-1ADF-DB93F003FF12}"/>
          </ac:spMkLst>
        </pc:spChg>
        <pc:spChg chg="add">
          <ac:chgData name="Bo Reahard" userId="14051614_tp_dropbox_plus" providerId="OAuth2" clId="{C1EBDADA-CEFD-40E5-A4B8-572B970E2B86}" dt="2025-09-01T17:42:13.655" v="9" actId="26606"/>
          <ac:spMkLst>
            <pc:docMk/>
            <pc:sldMk cId="866035543" sldId="295"/>
            <ac:spMk id="11" creationId="{09588DA8-065E-4F6F-8EFD-43104AB2E0CF}"/>
          </ac:spMkLst>
        </pc:spChg>
        <pc:spChg chg="add">
          <ac:chgData name="Bo Reahard" userId="14051614_tp_dropbox_plus" providerId="OAuth2" clId="{C1EBDADA-CEFD-40E5-A4B8-572B970E2B86}" dt="2025-09-01T17:42:13.655" v="9" actId="26606"/>
          <ac:spMkLst>
            <pc:docMk/>
            <pc:sldMk cId="866035543" sldId="295"/>
            <ac:spMk id="13" creationId="{C4285719-470E-454C-AF62-8323075F1F5B}"/>
          </ac:spMkLst>
        </pc:spChg>
        <pc:spChg chg="add">
          <ac:chgData name="Bo Reahard" userId="14051614_tp_dropbox_plus" providerId="OAuth2" clId="{C1EBDADA-CEFD-40E5-A4B8-572B970E2B86}" dt="2025-09-01T17:42:13.655" v="9" actId="26606"/>
          <ac:spMkLst>
            <pc:docMk/>
            <pc:sldMk cId="866035543" sldId="295"/>
            <ac:spMk id="15" creationId="{CD9FE4EF-C4D8-49A0-B2FF-81D8DB7D8A24}"/>
          </ac:spMkLst>
        </pc:spChg>
        <pc:spChg chg="add">
          <ac:chgData name="Bo Reahard" userId="14051614_tp_dropbox_plus" providerId="OAuth2" clId="{C1EBDADA-CEFD-40E5-A4B8-572B970E2B86}" dt="2025-09-01T17:42:13.655" v="9" actId="26606"/>
          <ac:spMkLst>
            <pc:docMk/>
            <pc:sldMk cId="866035543" sldId="295"/>
            <ac:spMk id="17" creationId="{4300840D-0A0B-4512-BACA-B439D5B9C57C}"/>
          </ac:spMkLst>
        </pc:spChg>
        <pc:spChg chg="add">
          <ac:chgData name="Bo Reahard" userId="14051614_tp_dropbox_plus" providerId="OAuth2" clId="{C1EBDADA-CEFD-40E5-A4B8-572B970E2B86}" dt="2025-09-01T17:42:13.655" v="9" actId="26606"/>
          <ac:spMkLst>
            <pc:docMk/>
            <pc:sldMk cId="866035543" sldId="295"/>
            <ac:spMk id="19" creationId="{D2B78728-A580-49A7-84F9-6EF6F583ADE0}"/>
          </ac:spMkLst>
        </pc:spChg>
        <pc:spChg chg="add">
          <ac:chgData name="Bo Reahard" userId="14051614_tp_dropbox_plus" providerId="OAuth2" clId="{C1EBDADA-CEFD-40E5-A4B8-572B970E2B86}" dt="2025-09-01T17:42:13.655" v="9" actId="26606"/>
          <ac:spMkLst>
            <pc:docMk/>
            <pc:sldMk cId="866035543" sldId="295"/>
            <ac:spMk id="21" creationId="{38FAA1A1-D861-433F-88FA-1E9D6FD31D11}"/>
          </ac:spMkLst>
        </pc:spChg>
        <pc:spChg chg="add">
          <ac:chgData name="Bo Reahard" userId="14051614_tp_dropbox_plus" providerId="OAuth2" clId="{C1EBDADA-CEFD-40E5-A4B8-572B970E2B86}" dt="2025-09-01T17:42:13.655" v="9" actId="26606"/>
          <ac:spMkLst>
            <pc:docMk/>
            <pc:sldMk cId="866035543" sldId="295"/>
            <ac:spMk id="23" creationId="{8D71EDA1-87BF-4D5D-AB79-F346FD19278A}"/>
          </ac:spMkLst>
        </pc:spChg>
      </pc:sldChg>
      <pc:sldChg chg="addSp modSp mod setBg">
        <pc:chgData name="Bo Reahard" userId="14051614_tp_dropbox_plus" providerId="OAuth2" clId="{C1EBDADA-CEFD-40E5-A4B8-572B970E2B86}" dt="2025-09-01T17:45:50.699" v="26" actId="207"/>
        <pc:sldMkLst>
          <pc:docMk/>
          <pc:sldMk cId="1633985691" sldId="296"/>
        </pc:sldMkLst>
        <pc:spChg chg="mod">
          <ac:chgData name="Bo Reahard" userId="14051614_tp_dropbox_plus" providerId="OAuth2" clId="{C1EBDADA-CEFD-40E5-A4B8-572B970E2B86}" dt="2025-09-01T17:44:50.138" v="19" actId="26606"/>
          <ac:spMkLst>
            <pc:docMk/>
            <pc:sldMk cId="1633985691" sldId="296"/>
            <ac:spMk id="2" creationId="{136EF65D-CD73-83CC-BC97-8FCE0EAC7F22}"/>
          </ac:spMkLst>
        </pc:spChg>
        <pc:spChg chg="mod">
          <ac:chgData name="Bo Reahard" userId="14051614_tp_dropbox_plus" providerId="OAuth2" clId="{C1EBDADA-CEFD-40E5-A4B8-572B970E2B86}" dt="2025-09-01T17:45:50.699" v="26" actId="207"/>
          <ac:spMkLst>
            <pc:docMk/>
            <pc:sldMk cId="1633985691" sldId="296"/>
            <ac:spMk id="4" creationId="{B3AC639D-30CB-CB9D-D6C4-78AC1B5930BB}"/>
          </ac:spMkLst>
        </pc:spChg>
        <pc:spChg chg="add">
          <ac:chgData name="Bo Reahard" userId="14051614_tp_dropbox_plus" providerId="OAuth2" clId="{C1EBDADA-CEFD-40E5-A4B8-572B970E2B86}" dt="2025-09-01T17:44:50.138" v="19" actId="26606"/>
          <ac:spMkLst>
            <pc:docMk/>
            <pc:sldMk cId="1633985691" sldId="296"/>
            <ac:spMk id="9" creationId="{09588DA8-065E-4F6F-8EFD-43104AB2E0CF}"/>
          </ac:spMkLst>
        </pc:spChg>
        <pc:spChg chg="add">
          <ac:chgData name="Bo Reahard" userId="14051614_tp_dropbox_plus" providerId="OAuth2" clId="{C1EBDADA-CEFD-40E5-A4B8-572B970E2B86}" dt="2025-09-01T17:44:50.138" v="19" actId="26606"/>
          <ac:spMkLst>
            <pc:docMk/>
            <pc:sldMk cId="1633985691" sldId="296"/>
            <ac:spMk id="11" creationId="{C4285719-470E-454C-AF62-8323075F1F5B}"/>
          </ac:spMkLst>
        </pc:spChg>
        <pc:spChg chg="add">
          <ac:chgData name="Bo Reahard" userId="14051614_tp_dropbox_plus" providerId="OAuth2" clId="{C1EBDADA-CEFD-40E5-A4B8-572B970E2B86}" dt="2025-09-01T17:44:50.138" v="19" actId="26606"/>
          <ac:spMkLst>
            <pc:docMk/>
            <pc:sldMk cId="1633985691" sldId="296"/>
            <ac:spMk id="13" creationId="{CD9FE4EF-C4D8-49A0-B2FF-81D8DB7D8A24}"/>
          </ac:spMkLst>
        </pc:spChg>
        <pc:spChg chg="add">
          <ac:chgData name="Bo Reahard" userId="14051614_tp_dropbox_plus" providerId="OAuth2" clId="{C1EBDADA-CEFD-40E5-A4B8-572B970E2B86}" dt="2025-09-01T17:44:50.138" v="19" actId="26606"/>
          <ac:spMkLst>
            <pc:docMk/>
            <pc:sldMk cId="1633985691" sldId="296"/>
            <ac:spMk id="15" creationId="{4300840D-0A0B-4512-BACA-B439D5B9C57C}"/>
          </ac:spMkLst>
        </pc:spChg>
        <pc:spChg chg="add">
          <ac:chgData name="Bo Reahard" userId="14051614_tp_dropbox_plus" providerId="OAuth2" clId="{C1EBDADA-CEFD-40E5-A4B8-572B970E2B86}" dt="2025-09-01T17:44:50.138" v="19" actId="26606"/>
          <ac:spMkLst>
            <pc:docMk/>
            <pc:sldMk cId="1633985691" sldId="296"/>
            <ac:spMk id="17" creationId="{D2B78728-A580-49A7-84F9-6EF6F583ADE0}"/>
          </ac:spMkLst>
        </pc:spChg>
        <pc:spChg chg="add">
          <ac:chgData name="Bo Reahard" userId="14051614_tp_dropbox_plus" providerId="OAuth2" clId="{C1EBDADA-CEFD-40E5-A4B8-572B970E2B86}" dt="2025-09-01T17:44:50.138" v="19" actId="26606"/>
          <ac:spMkLst>
            <pc:docMk/>
            <pc:sldMk cId="1633985691" sldId="296"/>
            <ac:spMk id="19" creationId="{38FAA1A1-D861-433F-88FA-1E9D6FD31D11}"/>
          </ac:spMkLst>
        </pc:spChg>
        <pc:spChg chg="add">
          <ac:chgData name="Bo Reahard" userId="14051614_tp_dropbox_plus" providerId="OAuth2" clId="{C1EBDADA-CEFD-40E5-A4B8-572B970E2B86}" dt="2025-09-01T17:44:50.138" v="19" actId="26606"/>
          <ac:spMkLst>
            <pc:docMk/>
            <pc:sldMk cId="1633985691" sldId="296"/>
            <ac:spMk id="21" creationId="{8D71EDA1-87BF-4D5D-AB79-F346FD19278A}"/>
          </ac:spMkLst>
        </pc:spChg>
      </pc:sldChg>
      <pc:sldChg chg="addSp modSp mod setBg">
        <pc:chgData name="Bo Reahard" userId="14051614_tp_dropbox_plus" providerId="OAuth2" clId="{C1EBDADA-CEFD-40E5-A4B8-572B970E2B86}" dt="2025-09-01T17:46:45.209" v="29" actId="207"/>
        <pc:sldMkLst>
          <pc:docMk/>
          <pc:sldMk cId="2276143562" sldId="299"/>
        </pc:sldMkLst>
        <pc:spChg chg="mod">
          <ac:chgData name="Bo Reahard" userId="14051614_tp_dropbox_plus" providerId="OAuth2" clId="{C1EBDADA-CEFD-40E5-A4B8-572B970E2B86}" dt="2025-09-01T17:46:13.041" v="27" actId="26606"/>
          <ac:spMkLst>
            <pc:docMk/>
            <pc:sldMk cId="2276143562" sldId="299"/>
            <ac:spMk id="2" creationId="{D875A9B9-54E4-CA45-0DDD-86B9055EE509}"/>
          </ac:spMkLst>
        </pc:spChg>
        <pc:spChg chg="mod">
          <ac:chgData name="Bo Reahard" userId="14051614_tp_dropbox_plus" providerId="OAuth2" clId="{C1EBDADA-CEFD-40E5-A4B8-572B970E2B86}" dt="2025-09-01T17:46:45.209" v="29" actId="207"/>
          <ac:spMkLst>
            <pc:docMk/>
            <pc:sldMk cId="2276143562" sldId="299"/>
            <ac:spMk id="4" creationId="{AB81AAFE-6FE4-2A55-68DE-17AC73C600C3}"/>
          </ac:spMkLst>
        </pc:spChg>
        <pc:spChg chg="mod">
          <ac:chgData name="Bo Reahard" userId="14051614_tp_dropbox_plus" providerId="OAuth2" clId="{C1EBDADA-CEFD-40E5-A4B8-572B970E2B86}" dt="2025-09-01T17:46:35.307" v="28" actId="1076"/>
          <ac:spMkLst>
            <pc:docMk/>
            <pc:sldMk cId="2276143562" sldId="299"/>
            <ac:spMk id="6" creationId="{DF5EC1A2-1BFB-581C-220A-01BE57C92220}"/>
          </ac:spMkLst>
        </pc:spChg>
        <pc:spChg chg="add">
          <ac:chgData name="Bo Reahard" userId="14051614_tp_dropbox_plus" providerId="OAuth2" clId="{C1EBDADA-CEFD-40E5-A4B8-572B970E2B86}" dt="2025-09-01T17:46:13.041" v="27" actId="26606"/>
          <ac:spMkLst>
            <pc:docMk/>
            <pc:sldMk cId="2276143562" sldId="299"/>
            <ac:spMk id="11" creationId="{09588DA8-065E-4F6F-8EFD-43104AB2E0CF}"/>
          </ac:spMkLst>
        </pc:spChg>
        <pc:spChg chg="add">
          <ac:chgData name="Bo Reahard" userId="14051614_tp_dropbox_plus" providerId="OAuth2" clId="{C1EBDADA-CEFD-40E5-A4B8-572B970E2B86}" dt="2025-09-01T17:46:13.041" v="27" actId="26606"/>
          <ac:spMkLst>
            <pc:docMk/>
            <pc:sldMk cId="2276143562" sldId="299"/>
            <ac:spMk id="13" creationId="{C4285719-470E-454C-AF62-8323075F1F5B}"/>
          </ac:spMkLst>
        </pc:spChg>
        <pc:spChg chg="add">
          <ac:chgData name="Bo Reahard" userId="14051614_tp_dropbox_plus" providerId="OAuth2" clId="{C1EBDADA-CEFD-40E5-A4B8-572B970E2B86}" dt="2025-09-01T17:46:13.041" v="27" actId="26606"/>
          <ac:spMkLst>
            <pc:docMk/>
            <pc:sldMk cId="2276143562" sldId="299"/>
            <ac:spMk id="15" creationId="{CD9FE4EF-C4D8-49A0-B2FF-81D8DB7D8A24}"/>
          </ac:spMkLst>
        </pc:spChg>
        <pc:spChg chg="add">
          <ac:chgData name="Bo Reahard" userId="14051614_tp_dropbox_plus" providerId="OAuth2" clId="{C1EBDADA-CEFD-40E5-A4B8-572B970E2B86}" dt="2025-09-01T17:46:13.041" v="27" actId="26606"/>
          <ac:spMkLst>
            <pc:docMk/>
            <pc:sldMk cId="2276143562" sldId="299"/>
            <ac:spMk id="17" creationId="{4300840D-0A0B-4512-BACA-B439D5B9C57C}"/>
          </ac:spMkLst>
        </pc:spChg>
        <pc:spChg chg="add">
          <ac:chgData name="Bo Reahard" userId="14051614_tp_dropbox_plus" providerId="OAuth2" clId="{C1EBDADA-CEFD-40E5-A4B8-572B970E2B86}" dt="2025-09-01T17:46:13.041" v="27" actId="26606"/>
          <ac:spMkLst>
            <pc:docMk/>
            <pc:sldMk cId="2276143562" sldId="299"/>
            <ac:spMk id="19" creationId="{D2B78728-A580-49A7-84F9-6EF6F583ADE0}"/>
          </ac:spMkLst>
        </pc:spChg>
        <pc:spChg chg="add">
          <ac:chgData name="Bo Reahard" userId="14051614_tp_dropbox_plus" providerId="OAuth2" clId="{C1EBDADA-CEFD-40E5-A4B8-572B970E2B86}" dt="2025-09-01T17:46:13.041" v="27" actId="26606"/>
          <ac:spMkLst>
            <pc:docMk/>
            <pc:sldMk cId="2276143562" sldId="299"/>
            <ac:spMk id="21" creationId="{38FAA1A1-D861-433F-88FA-1E9D6FD31D11}"/>
          </ac:spMkLst>
        </pc:spChg>
        <pc:spChg chg="add">
          <ac:chgData name="Bo Reahard" userId="14051614_tp_dropbox_plus" providerId="OAuth2" clId="{C1EBDADA-CEFD-40E5-A4B8-572B970E2B86}" dt="2025-09-01T17:46:13.041" v="27" actId="26606"/>
          <ac:spMkLst>
            <pc:docMk/>
            <pc:sldMk cId="2276143562" sldId="299"/>
            <ac:spMk id="23" creationId="{8D71EDA1-87BF-4D5D-AB79-F346FD19278A}"/>
          </ac:spMkLst>
        </pc:spChg>
      </pc:sldChg>
      <pc:sldChg chg="addSp modSp mod setBg">
        <pc:chgData name="Bo Reahard" userId="14051614_tp_dropbox_plus" providerId="OAuth2" clId="{C1EBDADA-CEFD-40E5-A4B8-572B970E2B86}" dt="2025-09-01T17:43:55.967" v="15" actId="26606"/>
        <pc:sldMkLst>
          <pc:docMk/>
          <pc:sldMk cId="1912522849" sldId="318"/>
        </pc:sldMkLst>
        <pc:spChg chg="mod">
          <ac:chgData name="Bo Reahard" userId="14051614_tp_dropbox_plus" providerId="OAuth2" clId="{C1EBDADA-CEFD-40E5-A4B8-572B970E2B86}" dt="2025-09-01T17:43:55.967" v="15" actId="26606"/>
          <ac:spMkLst>
            <pc:docMk/>
            <pc:sldMk cId="1912522849" sldId="318"/>
            <ac:spMk id="2" creationId="{3A21D9E0-01E0-AB85-746D-BAEF0C917FDE}"/>
          </ac:spMkLst>
        </pc:spChg>
        <pc:spChg chg="mod">
          <ac:chgData name="Bo Reahard" userId="14051614_tp_dropbox_plus" providerId="OAuth2" clId="{C1EBDADA-CEFD-40E5-A4B8-572B970E2B86}" dt="2025-09-01T17:43:55.967" v="15" actId="26606"/>
          <ac:spMkLst>
            <pc:docMk/>
            <pc:sldMk cId="1912522849" sldId="318"/>
            <ac:spMk id="3" creationId="{E9BBDC65-0EE3-F4C1-635D-218E46D9101D}"/>
          </ac:spMkLst>
        </pc:spChg>
        <pc:spChg chg="add">
          <ac:chgData name="Bo Reahard" userId="14051614_tp_dropbox_plus" providerId="OAuth2" clId="{C1EBDADA-CEFD-40E5-A4B8-572B970E2B86}" dt="2025-09-01T17:43:55.967" v="15" actId="26606"/>
          <ac:spMkLst>
            <pc:docMk/>
            <pc:sldMk cId="1912522849" sldId="318"/>
            <ac:spMk id="8" creationId="{09588DA8-065E-4F6F-8EFD-43104AB2E0CF}"/>
          </ac:spMkLst>
        </pc:spChg>
        <pc:spChg chg="add">
          <ac:chgData name="Bo Reahard" userId="14051614_tp_dropbox_plus" providerId="OAuth2" clId="{C1EBDADA-CEFD-40E5-A4B8-572B970E2B86}" dt="2025-09-01T17:43:55.967" v="15" actId="26606"/>
          <ac:spMkLst>
            <pc:docMk/>
            <pc:sldMk cId="1912522849" sldId="318"/>
            <ac:spMk id="10" creationId="{C4285719-470E-454C-AF62-8323075F1F5B}"/>
          </ac:spMkLst>
        </pc:spChg>
        <pc:spChg chg="add">
          <ac:chgData name="Bo Reahard" userId="14051614_tp_dropbox_plus" providerId="OAuth2" clId="{C1EBDADA-CEFD-40E5-A4B8-572B970E2B86}" dt="2025-09-01T17:43:55.967" v="15" actId="26606"/>
          <ac:spMkLst>
            <pc:docMk/>
            <pc:sldMk cId="1912522849" sldId="318"/>
            <ac:spMk id="12" creationId="{CD9FE4EF-C4D8-49A0-B2FF-81D8DB7D8A24}"/>
          </ac:spMkLst>
        </pc:spChg>
        <pc:spChg chg="add">
          <ac:chgData name="Bo Reahard" userId="14051614_tp_dropbox_plus" providerId="OAuth2" clId="{C1EBDADA-CEFD-40E5-A4B8-572B970E2B86}" dt="2025-09-01T17:43:55.967" v="15" actId="26606"/>
          <ac:spMkLst>
            <pc:docMk/>
            <pc:sldMk cId="1912522849" sldId="318"/>
            <ac:spMk id="14" creationId="{4300840D-0A0B-4512-BACA-B439D5B9C57C}"/>
          </ac:spMkLst>
        </pc:spChg>
        <pc:spChg chg="add">
          <ac:chgData name="Bo Reahard" userId="14051614_tp_dropbox_plus" providerId="OAuth2" clId="{C1EBDADA-CEFD-40E5-A4B8-572B970E2B86}" dt="2025-09-01T17:43:55.967" v="15" actId="26606"/>
          <ac:spMkLst>
            <pc:docMk/>
            <pc:sldMk cId="1912522849" sldId="318"/>
            <ac:spMk id="16" creationId="{D2B78728-A580-49A7-84F9-6EF6F583ADE0}"/>
          </ac:spMkLst>
        </pc:spChg>
        <pc:spChg chg="add">
          <ac:chgData name="Bo Reahard" userId="14051614_tp_dropbox_plus" providerId="OAuth2" clId="{C1EBDADA-CEFD-40E5-A4B8-572B970E2B86}" dt="2025-09-01T17:43:55.967" v="15" actId="26606"/>
          <ac:spMkLst>
            <pc:docMk/>
            <pc:sldMk cId="1912522849" sldId="318"/>
            <ac:spMk id="18" creationId="{38FAA1A1-D861-433F-88FA-1E9D6FD31D11}"/>
          </ac:spMkLst>
        </pc:spChg>
        <pc:spChg chg="add">
          <ac:chgData name="Bo Reahard" userId="14051614_tp_dropbox_plus" providerId="OAuth2" clId="{C1EBDADA-CEFD-40E5-A4B8-572B970E2B86}" dt="2025-09-01T17:43:55.967" v="15" actId="26606"/>
          <ac:spMkLst>
            <pc:docMk/>
            <pc:sldMk cId="1912522849" sldId="318"/>
            <ac:spMk id="20" creationId="{8D71EDA1-87BF-4D5D-AB79-F346FD19278A}"/>
          </ac:spMkLst>
        </pc:spChg>
      </pc:sldChg>
      <pc:sldChg chg="addSp delSp modSp new mod ord setBg">
        <pc:chgData name="Bo Reahard" userId="14051614_tp_dropbox_plus" providerId="OAuth2" clId="{C1EBDADA-CEFD-40E5-A4B8-572B970E2B86}" dt="2025-09-02T19:08:31.035" v="44" actId="20577"/>
        <pc:sldMkLst>
          <pc:docMk/>
          <pc:sldMk cId="164544448" sldId="319"/>
        </pc:sldMkLst>
        <pc:spChg chg="add mod">
          <ac:chgData name="Bo Reahard" userId="14051614_tp_dropbox_plus" providerId="OAuth2" clId="{C1EBDADA-CEFD-40E5-A4B8-572B970E2B86}" dt="2025-09-02T19:08:31.035" v="44" actId="20577"/>
          <ac:spMkLst>
            <pc:docMk/>
            <pc:sldMk cId="164544448" sldId="319"/>
            <ac:spMk id="4" creationId="{BDCE66FF-DEF1-E96E-1DC9-ACAC4B9DE3E5}"/>
          </ac:spMkLst>
        </pc:spChg>
        <pc:spChg chg="add">
          <ac:chgData name="Bo Reahard" userId="14051614_tp_dropbox_plus" providerId="OAuth2" clId="{C1EBDADA-CEFD-40E5-A4B8-572B970E2B86}" dt="2025-09-02T19:08:13.795" v="36" actId="26606"/>
          <ac:spMkLst>
            <pc:docMk/>
            <pc:sldMk cId="164544448" sldId="319"/>
            <ac:spMk id="11" creationId="{20D5D19D-0789-4518-B5DC-D47ADF69D25A}"/>
          </ac:spMkLst>
        </pc:spChg>
        <pc:spChg chg="add">
          <ac:chgData name="Bo Reahard" userId="14051614_tp_dropbox_plus" providerId="OAuth2" clId="{C1EBDADA-CEFD-40E5-A4B8-572B970E2B86}" dt="2025-09-02T19:08:13.795" v="36" actId="26606"/>
          <ac:spMkLst>
            <pc:docMk/>
            <pc:sldMk cId="164544448" sldId="319"/>
            <ac:spMk id="18" creationId="{B81933D1-5615-42C7-9C0B-4EB7105CCE2D}"/>
          </ac:spMkLst>
        </pc:spChg>
        <pc:spChg chg="add">
          <ac:chgData name="Bo Reahard" userId="14051614_tp_dropbox_plus" providerId="OAuth2" clId="{C1EBDADA-CEFD-40E5-A4B8-572B970E2B86}" dt="2025-09-02T19:08:13.795" v="36" actId="26606"/>
          <ac:spMkLst>
            <pc:docMk/>
            <pc:sldMk cId="164544448" sldId="319"/>
            <ac:spMk id="20" creationId="{19C9EAEA-39D0-4B0E-A0EB-51E7B26740B1}"/>
          </ac:spMkLst>
        </pc:spChg>
        <pc:grpChg chg="add">
          <ac:chgData name="Bo Reahard" userId="14051614_tp_dropbox_plus" providerId="OAuth2" clId="{C1EBDADA-CEFD-40E5-A4B8-572B970E2B86}" dt="2025-09-02T19:08:13.795" v="36" actId="26606"/>
          <ac:grpSpMkLst>
            <pc:docMk/>
            <pc:sldMk cId="164544448" sldId="319"/>
            <ac:grpSpMk id="13" creationId="{032D8612-31EB-44CF-A1D0-14FD4C705424}"/>
          </ac:grpSpMkLst>
        </pc:grpChg>
        <pc:picChg chg="add mod">
          <ac:chgData name="Bo Reahard" userId="14051614_tp_dropbox_plus" providerId="OAuth2" clId="{C1EBDADA-CEFD-40E5-A4B8-572B970E2B86}" dt="2025-09-02T19:08:13.795" v="36" actId="26606"/>
          <ac:picMkLst>
            <pc:docMk/>
            <pc:sldMk cId="164544448" sldId="319"/>
            <ac:picMk id="6" creationId="{E41E4E87-24A0-F517-F10A-9A2EAC9E8364}"/>
          </ac:picMkLst>
        </pc:picChg>
      </pc:sldChg>
      <pc:sldChg chg="addSp delSp modSp new mod setBg">
        <pc:chgData name="Bo Reahard" userId="14051614_tp_dropbox_plus" providerId="OAuth2" clId="{C1EBDADA-CEFD-40E5-A4B8-572B970E2B86}" dt="2025-09-11T02:04:06.434" v="63" actId="26606"/>
        <pc:sldMkLst>
          <pc:docMk/>
          <pc:sldMk cId="4114433728" sldId="320"/>
        </pc:sldMkLst>
        <pc:spChg chg="mod">
          <ac:chgData name="Bo Reahard" userId="14051614_tp_dropbox_plus" providerId="OAuth2" clId="{C1EBDADA-CEFD-40E5-A4B8-572B970E2B86}" dt="2025-09-11T02:04:06.434" v="63" actId="26606"/>
          <ac:spMkLst>
            <pc:docMk/>
            <pc:sldMk cId="4114433728" sldId="320"/>
            <ac:spMk id="2" creationId="{6B2E173E-7B47-1F3A-B80C-99008F451D8D}"/>
          </ac:spMkLst>
        </pc:spChg>
        <pc:spChg chg="add del mod">
          <ac:chgData name="Bo Reahard" userId="14051614_tp_dropbox_plus" providerId="OAuth2" clId="{C1EBDADA-CEFD-40E5-A4B8-572B970E2B86}" dt="2025-09-11T02:04:06.434" v="63" actId="26606"/>
          <ac:spMkLst>
            <pc:docMk/>
            <pc:sldMk cId="4114433728" sldId="320"/>
            <ac:spMk id="3" creationId="{00054BF3-06DC-8267-0630-EEBF8F339D1F}"/>
          </ac:spMkLst>
        </pc:spChg>
        <pc:spChg chg="add">
          <ac:chgData name="Bo Reahard" userId="14051614_tp_dropbox_plus" providerId="OAuth2" clId="{C1EBDADA-CEFD-40E5-A4B8-572B970E2B86}" dt="2025-09-11T02:04:06.434" v="63" actId="26606"/>
          <ac:spMkLst>
            <pc:docMk/>
            <pc:sldMk cId="4114433728" sldId="320"/>
            <ac:spMk id="8" creationId="{907EF6B7-1338-4443-8C46-6A318D952DFD}"/>
          </ac:spMkLst>
        </pc:spChg>
        <pc:spChg chg="add">
          <ac:chgData name="Bo Reahard" userId="14051614_tp_dropbox_plus" providerId="OAuth2" clId="{C1EBDADA-CEFD-40E5-A4B8-572B970E2B86}" dt="2025-09-11T02:04:06.434" v="63" actId="26606"/>
          <ac:spMkLst>
            <pc:docMk/>
            <pc:sldMk cId="4114433728" sldId="320"/>
            <ac:spMk id="10" creationId="{DAAE4CDD-124C-4DCF-9584-B6033B545DD5}"/>
          </ac:spMkLst>
        </pc:spChg>
        <pc:spChg chg="add">
          <ac:chgData name="Bo Reahard" userId="14051614_tp_dropbox_plus" providerId="OAuth2" clId="{C1EBDADA-CEFD-40E5-A4B8-572B970E2B86}" dt="2025-09-11T02:04:06.434" v="63" actId="26606"/>
          <ac:spMkLst>
            <pc:docMk/>
            <pc:sldMk cId="4114433728" sldId="320"/>
            <ac:spMk id="12" creationId="{081E4A58-353D-44AE-B2FC-2A74E2E400F7}"/>
          </ac:spMkLst>
        </pc:spChg>
      </pc:sldChg>
      <pc:sldChg chg="addSp modSp new mod setBg addAnim setClrOvrMap">
        <pc:chgData name="Bo Reahard" userId="14051614_tp_dropbox_plus" providerId="OAuth2" clId="{C1EBDADA-CEFD-40E5-A4B8-572B970E2B86}" dt="2025-09-11T02:06:58.481" v="127"/>
        <pc:sldMkLst>
          <pc:docMk/>
          <pc:sldMk cId="3201103480" sldId="321"/>
        </pc:sldMkLst>
        <pc:spChg chg="mod">
          <ac:chgData name="Bo Reahard" userId="14051614_tp_dropbox_plus" providerId="OAuth2" clId="{C1EBDADA-CEFD-40E5-A4B8-572B970E2B86}" dt="2025-09-11T02:06:58.367" v="125" actId="26606"/>
          <ac:spMkLst>
            <pc:docMk/>
            <pc:sldMk cId="3201103480" sldId="321"/>
            <ac:spMk id="2" creationId="{4012B986-B73A-1566-33FB-956F4A6A51EB}"/>
          </ac:spMkLst>
        </pc:spChg>
        <pc:spChg chg="mod">
          <ac:chgData name="Bo Reahard" userId="14051614_tp_dropbox_plus" providerId="OAuth2" clId="{C1EBDADA-CEFD-40E5-A4B8-572B970E2B86}" dt="2025-09-11T02:06:58.367" v="125" actId="26606"/>
          <ac:spMkLst>
            <pc:docMk/>
            <pc:sldMk cId="3201103480" sldId="321"/>
            <ac:spMk id="3" creationId="{58437FE2-0488-67EA-720F-135EA1667356}"/>
          </ac:spMkLst>
        </pc:spChg>
        <pc:spChg chg="add">
          <ac:chgData name="Bo Reahard" userId="14051614_tp_dropbox_plus" providerId="OAuth2" clId="{C1EBDADA-CEFD-40E5-A4B8-572B970E2B86}" dt="2025-09-11T02:06:58.367" v="125" actId="26606"/>
          <ac:spMkLst>
            <pc:docMk/>
            <pc:sldMk cId="3201103480" sldId="321"/>
            <ac:spMk id="9" creationId="{71B2258F-86CA-4D4D-8270-BC05FCDEBFB3}"/>
          </ac:spMkLst>
        </pc:spChg>
        <pc:picChg chg="add">
          <ac:chgData name="Bo Reahard" userId="14051614_tp_dropbox_plus" providerId="OAuth2" clId="{C1EBDADA-CEFD-40E5-A4B8-572B970E2B86}" dt="2025-09-11T02:06:58.367" v="125" actId="26606"/>
          <ac:picMkLst>
            <pc:docMk/>
            <pc:sldMk cId="3201103480" sldId="321"/>
            <ac:picMk id="5" creationId="{CE0AC201-ECAF-6186-47E1-9A3DD41BF339}"/>
          </ac:picMkLst>
        </pc:picChg>
      </pc:sldChg>
      <pc:sldChg chg="addSp modSp ord">
        <pc:chgData name="Bo Reahard" userId="14051614_tp_dropbox_plus" providerId="OAuth2" clId="{C1EBDADA-CEFD-40E5-A4B8-572B970E2B86}" dt="2025-09-17T13:04:50.505" v="129" actId="767"/>
        <pc:sldMkLst>
          <pc:docMk/>
          <pc:sldMk cId="3732566374" sldId="322"/>
        </pc:sldMkLst>
        <pc:spChg chg="add mod">
          <ac:chgData name="Bo Reahard" userId="14051614_tp_dropbox_plus" providerId="OAuth2" clId="{C1EBDADA-CEFD-40E5-A4B8-572B970E2B86}" dt="2025-09-17T13:04:50.505" v="129" actId="767"/>
          <ac:spMkLst>
            <pc:docMk/>
            <pc:sldMk cId="3732566374" sldId="322"/>
            <ac:spMk id="4" creationId="{F57B4669-5E5F-DB48-AA95-73436DC627F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1471A-9C7D-40F6-A7E9-B0344A1565D8}" type="doc">
      <dgm:prSet loTypeId="urn:microsoft.com/office/officeart/2005/8/layout/vList2" loCatId="list" qsTypeId="urn:microsoft.com/office/officeart/2005/8/quickstyle/simple2" qsCatId="simple" csTypeId="urn:microsoft.com/office/officeart/2005/8/colors/accent6_2" csCatId="accent6"/>
      <dgm:spPr/>
      <dgm:t>
        <a:bodyPr/>
        <a:lstStyle/>
        <a:p>
          <a:endParaRPr lang="en-US"/>
        </a:p>
      </dgm:t>
    </dgm:pt>
    <dgm:pt modelId="{0693643C-C440-4632-B4C2-D6179972DD86}">
      <dgm:prSet/>
      <dgm:spPr/>
      <dgm:t>
        <a:bodyPr/>
        <a:lstStyle/>
        <a:p>
          <a:r>
            <a:rPr lang="en-US"/>
            <a:t>First Heaven and Earth – prior to Genesis </a:t>
          </a:r>
        </a:p>
      </dgm:t>
    </dgm:pt>
    <dgm:pt modelId="{3D96FD52-3214-4D05-A7F2-AA11880EB31A}" type="parTrans" cxnId="{EDC53D84-6B62-4B46-A027-12C8357BCE0A}">
      <dgm:prSet/>
      <dgm:spPr/>
      <dgm:t>
        <a:bodyPr/>
        <a:lstStyle/>
        <a:p>
          <a:endParaRPr lang="en-US"/>
        </a:p>
      </dgm:t>
    </dgm:pt>
    <dgm:pt modelId="{880DCB3E-2BBD-4CC0-BD4B-D22B515ADDAE}" type="sibTrans" cxnId="{EDC53D84-6B62-4B46-A027-12C8357BCE0A}">
      <dgm:prSet/>
      <dgm:spPr/>
      <dgm:t>
        <a:bodyPr/>
        <a:lstStyle/>
        <a:p>
          <a:endParaRPr lang="en-US"/>
        </a:p>
      </dgm:t>
    </dgm:pt>
    <dgm:pt modelId="{BCB88869-048D-4351-AD9D-0FDF075C6297}">
      <dgm:prSet/>
      <dgm:spPr/>
      <dgm:t>
        <a:bodyPr/>
        <a:lstStyle/>
        <a:p>
          <a:r>
            <a:rPr lang="en-US"/>
            <a:t>Second Heaven and Earth – created in Genesis</a:t>
          </a:r>
        </a:p>
      </dgm:t>
    </dgm:pt>
    <dgm:pt modelId="{58B8A233-55AF-4E74-A6D8-404B3B409EC5}" type="parTrans" cxnId="{7E87B0DC-5B9E-4A18-B20E-5321D0340EBA}">
      <dgm:prSet/>
      <dgm:spPr/>
      <dgm:t>
        <a:bodyPr/>
        <a:lstStyle/>
        <a:p>
          <a:endParaRPr lang="en-US"/>
        </a:p>
      </dgm:t>
    </dgm:pt>
    <dgm:pt modelId="{EDC42F5B-1568-4B3E-A4F7-B64813135BBB}" type="sibTrans" cxnId="{7E87B0DC-5B9E-4A18-B20E-5321D0340EBA}">
      <dgm:prSet/>
      <dgm:spPr/>
      <dgm:t>
        <a:bodyPr/>
        <a:lstStyle/>
        <a:p>
          <a:endParaRPr lang="en-US"/>
        </a:p>
      </dgm:t>
    </dgm:pt>
    <dgm:pt modelId="{55E5ADF1-8C79-474A-903E-A210D40A8721}">
      <dgm:prSet/>
      <dgm:spPr/>
      <dgm:t>
        <a:bodyPr/>
        <a:lstStyle/>
        <a:p>
          <a:r>
            <a:rPr lang="en-US"/>
            <a:t>Third Heaven and Earth – after the Millennium</a:t>
          </a:r>
        </a:p>
      </dgm:t>
    </dgm:pt>
    <dgm:pt modelId="{336647CE-6E1F-4BD7-A6B7-376A8E13474F}" type="parTrans" cxnId="{8FD8F442-7B5E-420E-B7CC-2BC12D0C49CC}">
      <dgm:prSet/>
      <dgm:spPr/>
      <dgm:t>
        <a:bodyPr/>
        <a:lstStyle/>
        <a:p>
          <a:endParaRPr lang="en-US"/>
        </a:p>
      </dgm:t>
    </dgm:pt>
    <dgm:pt modelId="{3B6ED960-AD1D-4AE9-BB37-62ADBC4BC296}" type="sibTrans" cxnId="{8FD8F442-7B5E-420E-B7CC-2BC12D0C49CC}">
      <dgm:prSet/>
      <dgm:spPr/>
      <dgm:t>
        <a:bodyPr/>
        <a:lstStyle/>
        <a:p>
          <a:endParaRPr lang="en-US"/>
        </a:p>
      </dgm:t>
    </dgm:pt>
    <dgm:pt modelId="{7FBDFC91-F576-49E9-9753-027EF0367F2E}" type="pres">
      <dgm:prSet presAssocID="{5AA1471A-9C7D-40F6-A7E9-B0344A1565D8}" presName="linear" presStyleCnt="0">
        <dgm:presLayoutVars>
          <dgm:animLvl val="lvl"/>
          <dgm:resizeHandles val="exact"/>
        </dgm:presLayoutVars>
      </dgm:prSet>
      <dgm:spPr/>
    </dgm:pt>
    <dgm:pt modelId="{75570DA5-A776-483E-8CE7-87E0F0FEBEFE}" type="pres">
      <dgm:prSet presAssocID="{0693643C-C440-4632-B4C2-D6179972DD86}" presName="parentText" presStyleLbl="node1" presStyleIdx="0" presStyleCnt="3">
        <dgm:presLayoutVars>
          <dgm:chMax val="0"/>
          <dgm:bulletEnabled val="1"/>
        </dgm:presLayoutVars>
      </dgm:prSet>
      <dgm:spPr/>
    </dgm:pt>
    <dgm:pt modelId="{E480B5F8-3EA6-4082-86D7-192C879B0A5C}" type="pres">
      <dgm:prSet presAssocID="{880DCB3E-2BBD-4CC0-BD4B-D22B515ADDAE}" presName="spacer" presStyleCnt="0"/>
      <dgm:spPr/>
    </dgm:pt>
    <dgm:pt modelId="{293A6A26-EA62-442E-97C3-5CDC57AC124D}" type="pres">
      <dgm:prSet presAssocID="{BCB88869-048D-4351-AD9D-0FDF075C6297}" presName="parentText" presStyleLbl="node1" presStyleIdx="1" presStyleCnt="3">
        <dgm:presLayoutVars>
          <dgm:chMax val="0"/>
          <dgm:bulletEnabled val="1"/>
        </dgm:presLayoutVars>
      </dgm:prSet>
      <dgm:spPr/>
    </dgm:pt>
    <dgm:pt modelId="{032439CE-F17D-43CC-B9DA-E62F513741DD}" type="pres">
      <dgm:prSet presAssocID="{EDC42F5B-1568-4B3E-A4F7-B64813135BBB}" presName="spacer" presStyleCnt="0"/>
      <dgm:spPr/>
    </dgm:pt>
    <dgm:pt modelId="{E325B2BE-D04E-461E-90BA-7AE65E4DD7EE}" type="pres">
      <dgm:prSet presAssocID="{55E5ADF1-8C79-474A-903E-A210D40A8721}" presName="parentText" presStyleLbl="node1" presStyleIdx="2" presStyleCnt="3">
        <dgm:presLayoutVars>
          <dgm:chMax val="0"/>
          <dgm:bulletEnabled val="1"/>
        </dgm:presLayoutVars>
      </dgm:prSet>
      <dgm:spPr/>
    </dgm:pt>
  </dgm:ptLst>
  <dgm:cxnLst>
    <dgm:cxn modelId="{3F090109-A8E4-4D28-9D37-D504E91CEEDC}" type="presOf" srcId="{BCB88869-048D-4351-AD9D-0FDF075C6297}" destId="{293A6A26-EA62-442E-97C3-5CDC57AC124D}" srcOrd="0" destOrd="0" presId="urn:microsoft.com/office/officeart/2005/8/layout/vList2"/>
    <dgm:cxn modelId="{179CD224-CB7B-4FAE-89E8-95E37A9D49F5}" type="presOf" srcId="{5AA1471A-9C7D-40F6-A7E9-B0344A1565D8}" destId="{7FBDFC91-F576-49E9-9753-027EF0367F2E}" srcOrd="0" destOrd="0" presId="urn:microsoft.com/office/officeart/2005/8/layout/vList2"/>
    <dgm:cxn modelId="{FF05A431-816D-42CD-AA8F-357547A07C05}" type="presOf" srcId="{55E5ADF1-8C79-474A-903E-A210D40A8721}" destId="{E325B2BE-D04E-461E-90BA-7AE65E4DD7EE}" srcOrd="0" destOrd="0" presId="urn:microsoft.com/office/officeart/2005/8/layout/vList2"/>
    <dgm:cxn modelId="{8FD8F442-7B5E-420E-B7CC-2BC12D0C49CC}" srcId="{5AA1471A-9C7D-40F6-A7E9-B0344A1565D8}" destId="{55E5ADF1-8C79-474A-903E-A210D40A8721}" srcOrd="2" destOrd="0" parTransId="{336647CE-6E1F-4BD7-A6B7-376A8E13474F}" sibTransId="{3B6ED960-AD1D-4AE9-BB37-62ADBC4BC296}"/>
    <dgm:cxn modelId="{EDC53D84-6B62-4B46-A027-12C8357BCE0A}" srcId="{5AA1471A-9C7D-40F6-A7E9-B0344A1565D8}" destId="{0693643C-C440-4632-B4C2-D6179972DD86}" srcOrd="0" destOrd="0" parTransId="{3D96FD52-3214-4D05-A7F2-AA11880EB31A}" sibTransId="{880DCB3E-2BBD-4CC0-BD4B-D22B515ADDAE}"/>
    <dgm:cxn modelId="{E0DAA59F-AEB1-46D4-BDCC-ED27EF0A3075}" type="presOf" srcId="{0693643C-C440-4632-B4C2-D6179972DD86}" destId="{75570DA5-A776-483E-8CE7-87E0F0FEBEFE}" srcOrd="0" destOrd="0" presId="urn:microsoft.com/office/officeart/2005/8/layout/vList2"/>
    <dgm:cxn modelId="{7E87B0DC-5B9E-4A18-B20E-5321D0340EBA}" srcId="{5AA1471A-9C7D-40F6-A7E9-B0344A1565D8}" destId="{BCB88869-048D-4351-AD9D-0FDF075C6297}" srcOrd="1" destOrd="0" parTransId="{58B8A233-55AF-4E74-A6D8-404B3B409EC5}" sibTransId="{EDC42F5B-1568-4B3E-A4F7-B64813135BBB}"/>
    <dgm:cxn modelId="{340F66CF-72B2-43C7-9741-864F3D616852}" type="presParOf" srcId="{7FBDFC91-F576-49E9-9753-027EF0367F2E}" destId="{75570DA5-A776-483E-8CE7-87E0F0FEBEFE}" srcOrd="0" destOrd="0" presId="urn:microsoft.com/office/officeart/2005/8/layout/vList2"/>
    <dgm:cxn modelId="{553C1384-5F51-4795-A973-CFFBE47C7C78}" type="presParOf" srcId="{7FBDFC91-F576-49E9-9753-027EF0367F2E}" destId="{E480B5F8-3EA6-4082-86D7-192C879B0A5C}" srcOrd="1" destOrd="0" presId="urn:microsoft.com/office/officeart/2005/8/layout/vList2"/>
    <dgm:cxn modelId="{4821517F-2D9F-4340-8869-F69202CC4409}" type="presParOf" srcId="{7FBDFC91-F576-49E9-9753-027EF0367F2E}" destId="{293A6A26-EA62-442E-97C3-5CDC57AC124D}" srcOrd="2" destOrd="0" presId="urn:microsoft.com/office/officeart/2005/8/layout/vList2"/>
    <dgm:cxn modelId="{CD2AABF6-87CA-4931-991D-AD3B659F877F}" type="presParOf" srcId="{7FBDFC91-F576-49E9-9753-027EF0367F2E}" destId="{032439CE-F17D-43CC-B9DA-E62F513741DD}" srcOrd="3" destOrd="0" presId="urn:microsoft.com/office/officeart/2005/8/layout/vList2"/>
    <dgm:cxn modelId="{035B7A9E-6A4C-4A79-974E-2A42B5229731}" type="presParOf" srcId="{7FBDFC91-F576-49E9-9753-027EF0367F2E}" destId="{E325B2BE-D04E-461E-90BA-7AE65E4DD7E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D6B208-84BD-4952-B7E1-FBC3A63593B6}" type="doc">
      <dgm:prSet loTypeId="urn:microsoft.com/office/officeart/2005/8/layout/process5" loCatId="process" qsTypeId="urn:microsoft.com/office/officeart/2005/8/quickstyle/simple2" qsCatId="simple" csTypeId="urn:microsoft.com/office/officeart/2005/8/colors/accent3_2" csCatId="accent3" phldr="1"/>
      <dgm:spPr/>
      <dgm:t>
        <a:bodyPr/>
        <a:lstStyle/>
        <a:p>
          <a:endParaRPr lang="en-US"/>
        </a:p>
      </dgm:t>
    </dgm:pt>
    <dgm:pt modelId="{ED021241-C428-437E-8796-C7F382642D2E}">
      <dgm:prSet/>
      <dgm:spPr/>
      <dgm:t>
        <a:bodyPr/>
        <a:lstStyle/>
        <a:p>
          <a:pPr>
            <a:lnSpc>
              <a:spcPct val="100000"/>
            </a:lnSpc>
          </a:pPr>
          <a:r>
            <a:rPr lang="en-US" dirty="0"/>
            <a:t>The word for “was” – </a:t>
          </a:r>
          <a:r>
            <a:rPr lang="en-US" dirty="0" err="1"/>
            <a:t>hayah</a:t>
          </a:r>
          <a:r>
            <a:rPr lang="en-US" dirty="0"/>
            <a:t> – is the same word used in Genesis 19:26 where Lot’s wife was (</a:t>
          </a:r>
          <a:r>
            <a:rPr lang="en-US" dirty="0" err="1"/>
            <a:t>hayah</a:t>
          </a:r>
          <a:r>
            <a:rPr lang="en-US" dirty="0"/>
            <a:t>) turned into a pillar of salt. The implication is that the word </a:t>
          </a:r>
          <a:r>
            <a:rPr lang="en-US" dirty="0" err="1"/>
            <a:t>hayah</a:t>
          </a:r>
          <a:r>
            <a:rPr lang="en-US" dirty="0"/>
            <a:t> is not simply descriptive, but is active. Furthermore, the word “vav” for “and” can also be read as “but” depending on the context. In the Septuagint it has actually been translated this way. Thus Genesis 1:2 could, or should, read;</a:t>
          </a:r>
        </a:p>
      </dgm:t>
    </dgm:pt>
    <dgm:pt modelId="{941C884F-7CB8-4F5A-94ED-BC95DBB40B24}" type="parTrans" cxnId="{BE06DDC4-1868-4996-B343-32B2BC0F5F1D}">
      <dgm:prSet/>
      <dgm:spPr/>
      <dgm:t>
        <a:bodyPr/>
        <a:lstStyle/>
        <a:p>
          <a:endParaRPr lang="en-US"/>
        </a:p>
      </dgm:t>
    </dgm:pt>
    <dgm:pt modelId="{FC2C21B9-1686-4830-8F8F-80E4ED87BD4E}" type="sibTrans" cxnId="{BE06DDC4-1868-4996-B343-32B2BC0F5F1D}">
      <dgm:prSet/>
      <dgm:spPr/>
      <dgm:t>
        <a:bodyPr/>
        <a:lstStyle/>
        <a:p>
          <a:endParaRPr lang="en-US"/>
        </a:p>
      </dgm:t>
    </dgm:pt>
    <dgm:pt modelId="{D0BAE289-BA9A-4913-A9FA-91642AA5B5BF}">
      <dgm:prSet/>
      <dgm:spPr/>
      <dgm:t>
        <a:bodyPr/>
        <a:lstStyle/>
        <a:p>
          <a:pPr>
            <a:lnSpc>
              <a:spcPct val="100000"/>
            </a:lnSpc>
          </a:pPr>
          <a:r>
            <a:rPr lang="en-US"/>
            <a:t>“</a:t>
          </a:r>
          <a:r>
            <a:rPr lang="en-US" b="1"/>
            <a:t>But the earth became </a:t>
          </a:r>
          <a:r>
            <a:rPr lang="en-US"/>
            <a:t>(or “had become”) without form, and void”.</a:t>
          </a:r>
          <a:endParaRPr lang="en-US" dirty="0"/>
        </a:p>
      </dgm:t>
    </dgm:pt>
    <dgm:pt modelId="{90554E1F-F4B9-4595-8553-0AB2C45CEC5B}" type="parTrans" cxnId="{8BA267CD-3140-4559-88AB-DF310FF02800}">
      <dgm:prSet/>
      <dgm:spPr/>
      <dgm:t>
        <a:bodyPr/>
        <a:lstStyle/>
        <a:p>
          <a:endParaRPr lang="en-US"/>
        </a:p>
      </dgm:t>
    </dgm:pt>
    <dgm:pt modelId="{DEFEC045-25D6-41BD-8786-F59DEADC4FA7}" type="sibTrans" cxnId="{8BA267CD-3140-4559-88AB-DF310FF02800}">
      <dgm:prSet/>
      <dgm:spPr/>
      <dgm:t>
        <a:bodyPr/>
        <a:lstStyle/>
        <a:p>
          <a:endParaRPr lang="en-US"/>
        </a:p>
      </dgm:t>
    </dgm:pt>
    <dgm:pt modelId="{0B897B1B-0006-4008-BD87-0AED472C9511}" type="pres">
      <dgm:prSet presAssocID="{37D6B208-84BD-4952-B7E1-FBC3A63593B6}" presName="diagram" presStyleCnt="0">
        <dgm:presLayoutVars>
          <dgm:dir/>
          <dgm:resizeHandles val="exact"/>
        </dgm:presLayoutVars>
      </dgm:prSet>
      <dgm:spPr/>
    </dgm:pt>
    <dgm:pt modelId="{A2982997-8A31-4864-823B-D73E85B952E6}" type="pres">
      <dgm:prSet presAssocID="{ED021241-C428-437E-8796-C7F382642D2E}" presName="node" presStyleLbl="node1" presStyleIdx="0" presStyleCnt="2" custLinFactNeighborX="-2142" custLinFactNeighborY="66117">
        <dgm:presLayoutVars>
          <dgm:bulletEnabled val="1"/>
        </dgm:presLayoutVars>
      </dgm:prSet>
      <dgm:spPr/>
    </dgm:pt>
    <dgm:pt modelId="{1C3F1E9D-77D2-46B2-9783-948A4FEA11A9}" type="pres">
      <dgm:prSet presAssocID="{FC2C21B9-1686-4830-8F8F-80E4ED87BD4E}" presName="sibTrans" presStyleLbl="sibTrans2D1" presStyleIdx="0" presStyleCnt="1" custLinFactNeighborX="7551" custLinFactNeighborY="-996"/>
      <dgm:spPr/>
    </dgm:pt>
    <dgm:pt modelId="{B71F5AB9-5E64-4987-91F9-B768BA3C3D58}" type="pres">
      <dgm:prSet presAssocID="{FC2C21B9-1686-4830-8F8F-80E4ED87BD4E}" presName="connectorText" presStyleLbl="sibTrans2D1" presStyleIdx="0" presStyleCnt="1"/>
      <dgm:spPr/>
    </dgm:pt>
    <dgm:pt modelId="{9B75FC31-5B14-44F6-ABC8-C7F619099392}" type="pres">
      <dgm:prSet presAssocID="{D0BAE289-BA9A-4913-A9FA-91642AA5B5BF}" presName="node" presStyleLbl="node1" presStyleIdx="1" presStyleCnt="2" custLinFactNeighborX="2043" custLinFactNeighborY="64717">
        <dgm:presLayoutVars>
          <dgm:bulletEnabled val="1"/>
        </dgm:presLayoutVars>
      </dgm:prSet>
      <dgm:spPr/>
    </dgm:pt>
  </dgm:ptLst>
  <dgm:cxnLst>
    <dgm:cxn modelId="{881FEE0F-79D8-48B8-AC19-C897694A3758}" type="presOf" srcId="{37D6B208-84BD-4952-B7E1-FBC3A63593B6}" destId="{0B897B1B-0006-4008-BD87-0AED472C9511}" srcOrd="0" destOrd="0" presId="urn:microsoft.com/office/officeart/2005/8/layout/process5"/>
    <dgm:cxn modelId="{3A358E36-51F7-42FC-859F-E95728BC9AEB}" type="presOf" srcId="{ED021241-C428-437E-8796-C7F382642D2E}" destId="{A2982997-8A31-4864-823B-D73E85B952E6}" srcOrd="0" destOrd="0" presId="urn:microsoft.com/office/officeart/2005/8/layout/process5"/>
    <dgm:cxn modelId="{6E06357F-1F6C-4AB1-9730-978E6DD43DE8}" type="presOf" srcId="{FC2C21B9-1686-4830-8F8F-80E4ED87BD4E}" destId="{B71F5AB9-5E64-4987-91F9-B768BA3C3D58}" srcOrd="1" destOrd="0" presId="urn:microsoft.com/office/officeart/2005/8/layout/process5"/>
    <dgm:cxn modelId="{C4CB5D84-DFE8-4486-B48D-F1D4A5A914F2}" type="presOf" srcId="{D0BAE289-BA9A-4913-A9FA-91642AA5B5BF}" destId="{9B75FC31-5B14-44F6-ABC8-C7F619099392}" srcOrd="0" destOrd="0" presId="urn:microsoft.com/office/officeart/2005/8/layout/process5"/>
    <dgm:cxn modelId="{BE06DDC4-1868-4996-B343-32B2BC0F5F1D}" srcId="{37D6B208-84BD-4952-B7E1-FBC3A63593B6}" destId="{ED021241-C428-437E-8796-C7F382642D2E}" srcOrd="0" destOrd="0" parTransId="{941C884F-7CB8-4F5A-94ED-BC95DBB40B24}" sibTransId="{FC2C21B9-1686-4830-8F8F-80E4ED87BD4E}"/>
    <dgm:cxn modelId="{8BA267CD-3140-4559-88AB-DF310FF02800}" srcId="{37D6B208-84BD-4952-B7E1-FBC3A63593B6}" destId="{D0BAE289-BA9A-4913-A9FA-91642AA5B5BF}" srcOrd="1" destOrd="0" parTransId="{90554E1F-F4B9-4595-8553-0AB2C45CEC5B}" sibTransId="{DEFEC045-25D6-41BD-8786-F59DEADC4FA7}"/>
    <dgm:cxn modelId="{3F5174F8-44F2-4454-97A5-E66C094F8002}" type="presOf" srcId="{FC2C21B9-1686-4830-8F8F-80E4ED87BD4E}" destId="{1C3F1E9D-77D2-46B2-9783-948A4FEA11A9}" srcOrd="0" destOrd="0" presId="urn:microsoft.com/office/officeart/2005/8/layout/process5"/>
    <dgm:cxn modelId="{431FC962-EA7A-4335-8F0D-1D891E74FBE3}" type="presParOf" srcId="{0B897B1B-0006-4008-BD87-0AED472C9511}" destId="{A2982997-8A31-4864-823B-D73E85B952E6}" srcOrd="0" destOrd="0" presId="urn:microsoft.com/office/officeart/2005/8/layout/process5"/>
    <dgm:cxn modelId="{7CBFE450-5AB5-467F-A09C-B260D66149F3}" type="presParOf" srcId="{0B897B1B-0006-4008-BD87-0AED472C9511}" destId="{1C3F1E9D-77D2-46B2-9783-948A4FEA11A9}" srcOrd="1" destOrd="0" presId="urn:microsoft.com/office/officeart/2005/8/layout/process5"/>
    <dgm:cxn modelId="{423F464F-14CD-4749-B44D-0895C82D2767}" type="presParOf" srcId="{1C3F1E9D-77D2-46B2-9783-948A4FEA11A9}" destId="{B71F5AB9-5E64-4987-91F9-B768BA3C3D58}" srcOrd="0" destOrd="0" presId="urn:microsoft.com/office/officeart/2005/8/layout/process5"/>
    <dgm:cxn modelId="{73EF5734-8763-46AF-A741-7D0AEB29EF2C}" type="presParOf" srcId="{0B897B1B-0006-4008-BD87-0AED472C9511}" destId="{9B75FC31-5B14-44F6-ABC8-C7F619099392}"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70DA5-A776-483E-8CE7-87E0F0FEBEFE}">
      <dsp:nvSpPr>
        <dsp:cNvPr id="0" name=""/>
        <dsp:cNvSpPr/>
      </dsp:nvSpPr>
      <dsp:spPr>
        <a:xfrm>
          <a:off x="0" y="60768"/>
          <a:ext cx="4659756" cy="1034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First Heaven and Earth – prior to Genesis </a:t>
          </a:r>
        </a:p>
      </dsp:txBody>
      <dsp:txXfrm>
        <a:off x="50489" y="111257"/>
        <a:ext cx="4558778" cy="933302"/>
      </dsp:txXfrm>
    </dsp:sp>
    <dsp:sp modelId="{293A6A26-EA62-442E-97C3-5CDC57AC124D}">
      <dsp:nvSpPr>
        <dsp:cNvPr id="0" name=""/>
        <dsp:cNvSpPr/>
      </dsp:nvSpPr>
      <dsp:spPr>
        <a:xfrm>
          <a:off x="0" y="1169928"/>
          <a:ext cx="4659756" cy="1034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Second Heaven and Earth – created in Genesis</a:t>
          </a:r>
        </a:p>
      </dsp:txBody>
      <dsp:txXfrm>
        <a:off x="50489" y="1220417"/>
        <a:ext cx="4558778" cy="933302"/>
      </dsp:txXfrm>
    </dsp:sp>
    <dsp:sp modelId="{E325B2BE-D04E-461E-90BA-7AE65E4DD7EE}">
      <dsp:nvSpPr>
        <dsp:cNvPr id="0" name=""/>
        <dsp:cNvSpPr/>
      </dsp:nvSpPr>
      <dsp:spPr>
        <a:xfrm>
          <a:off x="0" y="2279088"/>
          <a:ext cx="4659756" cy="1034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Third Heaven and Earth – after the Millennium</a:t>
          </a:r>
        </a:p>
      </dsp:txBody>
      <dsp:txXfrm>
        <a:off x="50489" y="2329577"/>
        <a:ext cx="4558778"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82997-8A31-4864-823B-D73E85B952E6}">
      <dsp:nvSpPr>
        <dsp:cNvPr id="0" name=""/>
        <dsp:cNvSpPr/>
      </dsp:nvSpPr>
      <dsp:spPr>
        <a:xfrm>
          <a:off x="0" y="1852059"/>
          <a:ext cx="4516045" cy="270962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dirty="0"/>
            <a:t>The word for “was” – </a:t>
          </a:r>
          <a:r>
            <a:rPr lang="en-US" sz="1600" kern="1200" dirty="0" err="1"/>
            <a:t>hayah</a:t>
          </a:r>
          <a:r>
            <a:rPr lang="en-US" sz="1600" kern="1200" dirty="0"/>
            <a:t> – is the same word used in Genesis 19:26 where Lot’s wife was (</a:t>
          </a:r>
          <a:r>
            <a:rPr lang="en-US" sz="1600" kern="1200" dirty="0" err="1"/>
            <a:t>hayah</a:t>
          </a:r>
          <a:r>
            <a:rPr lang="en-US" sz="1600" kern="1200" dirty="0"/>
            <a:t>) turned into a pillar of salt. The implication is that the word </a:t>
          </a:r>
          <a:r>
            <a:rPr lang="en-US" sz="1600" kern="1200" dirty="0" err="1"/>
            <a:t>hayah</a:t>
          </a:r>
          <a:r>
            <a:rPr lang="en-US" sz="1600" kern="1200" dirty="0"/>
            <a:t> is not simply descriptive, but is active. Furthermore, the word “vav” for “and” can also be read as “but” depending on the context. In the Septuagint it has actually been translated this way. Thus Genesis 1:2 could, or should, read;</a:t>
          </a:r>
        </a:p>
      </dsp:txBody>
      <dsp:txXfrm>
        <a:off x="79362" y="1931421"/>
        <a:ext cx="4357321" cy="2550903"/>
      </dsp:txXfrm>
    </dsp:sp>
    <dsp:sp modelId="{1C3F1E9D-77D2-46B2-9783-948A4FEA11A9}">
      <dsp:nvSpPr>
        <dsp:cNvPr id="0" name=""/>
        <dsp:cNvSpPr/>
      </dsp:nvSpPr>
      <dsp:spPr>
        <a:xfrm>
          <a:off x="4986852" y="2635728"/>
          <a:ext cx="959646" cy="1119979"/>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986852" y="2859724"/>
        <a:ext cx="671752" cy="671987"/>
      </dsp:txXfrm>
    </dsp:sp>
    <dsp:sp modelId="{9B75FC31-5B14-44F6-ABC8-C7F619099392}">
      <dsp:nvSpPr>
        <dsp:cNvPr id="0" name=""/>
        <dsp:cNvSpPr/>
      </dsp:nvSpPr>
      <dsp:spPr>
        <a:xfrm>
          <a:off x="6326699" y="1852059"/>
          <a:ext cx="4516045" cy="270962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a:t>“</a:t>
          </a:r>
          <a:r>
            <a:rPr lang="en-US" sz="1600" b="1" kern="1200"/>
            <a:t>But the earth became </a:t>
          </a:r>
          <a:r>
            <a:rPr lang="en-US" sz="1600" kern="1200"/>
            <a:t>(or “had become”) without form, and void”.</a:t>
          </a:r>
          <a:endParaRPr lang="en-US" sz="1600" kern="1200" dirty="0"/>
        </a:p>
      </dsp:txBody>
      <dsp:txXfrm>
        <a:off x="6406061" y="1931421"/>
        <a:ext cx="4357321" cy="25509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8998-25FA-BCED-9370-73567789A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268AFA-5ADC-4B1E-1578-03E627D17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062953-4ADF-F376-760F-00DC12F6A7A3}"/>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5" name="Footer Placeholder 4">
            <a:extLst>
              <a:ext uri="{FF2B5EF4-FFF2-40B4-BE49-F238E27FC236}">
                <a16:creationId xmlns:a16="http://schemas.microsoft.com/office/drawing/2014/main" id="{2EA46B83-14EF-6C46-B5A8-71F12FA62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F4570-2DA6-3564-B689-F5188070E17D}"/>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63839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8537-FA14-1559-01D0-A8881702B3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99227-28C5-0788-D81E-9382A8E7B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7012B-587B-6E05-A844-5EFE7B688EE7}"/>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5" name="Footer Placeholder 4">
            <a:extLst>
              <a:ext uri="{FF2B5EF4-FFF2-40B4-BE49-F238E27FC236}">
                <a16:creationId xmlns:a16="http://schemas.microsoft.com/office/drawing/2014/main" id="{83E422C3-4E94-3988-1D7E-9BC096351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E40A4-1652-C95A-C94C-95912180C5BE}"/>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392920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723375-2704-986B-FFB6-72FE8BF53B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7BC896-D92D-B6FD-DCEE-E557AE8A7C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A6376-25CB-1586-0E9C-E2F3058BD941}"/>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5" name="Footer Placeholder 4">
            <a:extLst>
              <a:ext uri="{FF2B5EF4-FFF2-40B4-BE49-F238E27FC236}">
                <a16:creationId xmlns:a16="http://schemas.microsoft.com/office/drawing/2014/main" id="{95F649EE-DBD3-EA52-1E62-F27CC9740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908B3-B013-1182-95BD-752737F4093B}"/>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130144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198C-4938-12A3-C3C4-FA846C56A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D32E2-FF1E-B06E-316C-83B0EBE3AC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179F3-10BC-D6D9-E2AF-F99749AAEA5E}"/>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5" name="Footer Placeholder 4">
            <a:extLst>
              <a:ext uri="{FF2B5EF4-FFF2-40B4-BE49-F238E27FC236}">
                <a16:creationId xmlns:a16="http://schemas.microsoft.com/office/drawing/2014/main" id="{AFD194E6-6D30-3098-1B15-8ED095ACE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353F9-317A-A630-E18A-63D3101F581D}"/>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165412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49CE-C9CB-2A7F-AD05-EEC03BA751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6D2935-9D6D-AE7F-E449-59DE09593E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28E52-8FC7-EA53-BFC0-40279EB1ADEF}"/>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5" name="Footer Placeholder 4">
            <a:extLst>
              <a:ext uri="{FF2B5EF4-FFF2-40B4-BE49-F238E27FC236}">
                <a16:creationId xmlns:a16="http://schemas.microsoft.com/office/drawing/2014/main" id="{413B995A-F37C-21AA-4355-6274B35D8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1C155-4315-449C-2AFD-313659DE83DD}"/>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62276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8031-2CFC-1F1D-0303-B8CAC8C06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769F3-55A1-B04C-DC90-2DD7BE3F8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87E97-B4F0-3C26-FCF3-D36EF3F7A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75A551-05F8-EB55-8436-5205F5C28B25}"/>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6" name="Footer Placeholder 5">
            <a:extLst>
              <a:ext uri="{FF2B5EF4-FFF2-40B4-BE49-F238E27FC236}">
                <a16:creationId xmlns:a16="http://schemas.microsoft.com/office/drawing/2014/main" id="{5D0CD681-9C24-5F4E-41A5-8E02E8F77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5AE60-7994-3324-A86C-6C86A67B2B14}"/>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398016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53AA-252E-6A29-EEC1-81E58BFB91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C17E8D-4FAF-2B2E-9DA8-71A15F7A9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183D69-696A-8D0F-7FB9-49C1F0A1B7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11EF6C-F7CB-A709-9E93-B74DB4A03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B9767-6E40-5500-BD06-59F70A06F5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B00825-8E44-4A9B-6545-647836713E11}"/>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8" name="Footer Placeholder 7">
            <a:extLst>
              <a:ext uri="{FF2B5EF4-FFF2-40B4-BE49-F238E27FC236}">
                <a16:creationId xmlns:a16="http://schemas.microsoft.com/office/drawing/2014/main" id="{626FFDC5-AEF7-56FF-F660-BED9EB9BCE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5DDA18-307F-49F5-DCC1-FA4CF7B2ABEC}"/>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114597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B151-6597-F9D7-B970-6FE038FAE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4FF07F-4FD7-1E16-3B71-A5D8815D2047}"/>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4" name="Footer Placeholder 3">
            <a:extLst>
              <a:ext uri="{FF2B5EF4-FFF2-40B4-BE49-F238E27FC236}">
                <a16:creationId xmlns:a16="http://schemas.microsoft.com/office/drawing/2014/main" id="{2207BB6F-DEDE-400D-FD85-AB623DAA8D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9E81C0-D447-A29D-7181-B5DFDD6742B1}"/>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3134492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D62CF-C330-6F52-397E-CA9D91600FE4}"/>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3" name="Footer Placeholder 2">
            <a:extLst>
              <a:ext uri="{FF2B5EF4-FFF2-40B4-BE49-F238E27FC236}">
                <a16:creationId xmlns:a16="http://schemas.microsoft.com/office/drawing/2014/main" id="{4F65A1AD-F258-3497-D740-A1275AE66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1236C0-A248-A0CE-E95C-8F699B4845AE}"/>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278418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D77A-7019-D761-812D-AFA3D6D029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54CDD5-F2B8-D7C1-7C24-9FD0094C4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54A0D2-B583-19E7-5C8D-08530D63B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236E7-BCF6-B6A9-08F5-128DE8529372}"/>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6" name="Footer Placeholder 5">
            <a:extLst>
              <a:ext uri="{FF2B5EF4-FFF2-40B4-BE49-F238E27FC236}">
                <a16:creationId xmlns:a16="http://schemas.microsoft.com/office/drawing/2014/main" id="{99FAF1F1-099F-14B6-A00F-FBD245D644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024A6-0F06-4B8C-EB24-85F2727B4B80}"/>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5924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A3BEF-20BB-41EE-9C97-251B6E4B1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515144-6BB6-CCAD-073C-1D4428BEC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19508-62DA-78A6-BE42-548FE3543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5B069-3F2D-737C-DF8F-2A31CBE3C8B0}"/>
              </a:ext>
            </a:extLst>
          </p:cNvPr>
          <p:cNvSpPr>
            <a:spLocks noGrp="1"/>
          </p:cNvSpPr>
          <p:nvPr>
            <p:ph type="dt" sz="half" idx="10"/>
          </p:nvPr>
        </p:nvSpPr>
        <p:spPr/>
        <p:txBody>
          <a:bodyPr/>
          <a:lstStyle/>
          <a:p>
            <a:fld id="{9660C9B5-B08D-412B-AA24-56C367427005}" type="datetimeFigureOut">
              <a:rPr lang="en-US" smtClean="0"/>
              <a:t>9/17/2025</a:t>
            </a:fld>
            <a:endParaRPr lang="en-US"/>
          </a:p>
        </p:txBody>
      </p:sp>
      <p:sp>
        <p:nvSpPr>
          <p:cNvPr id="6" name="Footer Placeholder 5">
            <a:extLst>
              <a:ext uri="{FF2B5EF4-FFF2-40B4-BE49-F238E27FC236}">
                <a16:creationId xmlns:a16="http://schemas.microsoft.com/office/drawing/2014/main" id="{833B1DCF-4500-1F4A-2698-8CFD7C701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E4B4BA-EC43-E2FE-1B0B-74361A02E0C2}"/>
              </a:ext>
            </a:extLst>
          </p:cNvPr>
          <p:cNvSpPr>
            <a:spLocks noGrp="1"/>
          </p:cNvSpPr>
          <p:nvPr>
            <p:ph type="sldNum" sz="quarter" idx="12"/>
          </p:nvPr>
        </p:nvSpPr>
        <p:spPr/>
        <p:txBody>
          <a:bodyPr/>
          <a:lstStyle/>
          <a:p>
            <a:fld id="{6E1A7A38-D897-4A40-9329-776537358ADB}" type="slidenum">
              <a:rPr lang="en-US" smtClean="0"/>
              <a:t>‹#›</a:t>
            </a:fld>
            <a:endParaRPr lang="en-US"/>
          </a:p>
        </p:txBody>
      </p:sp>
    </p:spTree>
    <p:extLst>
      <p:ext uri="{BB962C8B-B14F-4D97-AF65-F5344CB8AC3E}">
        <p14:creationId xmlns:p14="http://schemas.microsoft.com/office/powerpoint/2010/main" val="237450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E56469-E518-9D06-DDC9-1F77F90343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FFEA5B-FADA-D703-7020-6BF886528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A56FE-488F-BE03-2B00-FC6362754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60C9B5-B08D-412B-AA24-56C367427005}" type="datetimeFigureOut">
              <a:rPr lang="en-US" smtClean="0"/>
              <a:t>9/17/2025</a:t>
            </a:fld>
            <a:endParaRPr lang="en-US"/>
          </a:p>
        </p:txBody>
      </p:sp>
      <p:sp>
        <p:nvSpPr>
          <p:cNvPr id="5" name="Footer Placeholder 4">
            <a:extLst>
              <a:ext uri="{FF2B5EF4-FFF2-40B4-BE49-F238E27FC236}">
                <a16:creationId xmlns:a16="http://schemas.microsoft.com/office/drawing/2014/main" id="{A135B6C7-7B1A-64F1-CB75-8488DDC45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E902AC-BD58-19BF-DA55-130D2F542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1A7A38-D897-4A40-9329-776537358ADB}" type="slidenum">
              <a:rPr lang="en-US" smtClean="0"/>
              <a:t>‹#›</a:t>
            </a:fld>
            <a:endParaRPr lang="en-US"/>
          </a:p>
        </p:txBody>
      </p:sp>
    </p:spTree>
    <p:extLst>
      <p:ext uri="{BB962C8B-B14F-4D97-AF65-F5344CB8AC3E}">
        <p14:creationId xmlns:p14="http://schemas.microsoft.com/office/powerpoint/2010/main" val="2124156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ol.jw.org/en/wol/d/r1/lp-e/502300135" TargetMode="External"/><Relationship Id="rId7" Type="http://schemas.openxmlformats.org/officeDocument/2006/relationships/hyperlink" Target="https://www.bible.com/bible/316/REV.21.1.TS2009" TargetMode="External"/><Relationship Id="rId2" Type="http://schemas.openxmlformats.org/officeDocument/2006/relationships/hyperlink" Target="https://www.jw.org/en/bible-teachings/bible-verses/revelation-21-1/" TargetMode="External"/><Relationship Id="rId1" Type="http://schemas.openxmlformats.org/officeDocument/2006/relationships/slideLayout" Target="../slideLayouts/slideLayout2.xml"/><Relationship Id="rId6" Type="http://schemas.openxmlformats.org/officeDocument/2006/relationships/hyperlink" Target="https://www.biblestudytools.com/revelation/21-1-compare.html" TargetMode="External"/><Relationship Id="rId5" Type="http://schemas.openxmlformats.org/officeDocument/2006/relationships/hyperlink" Target="https://biblehub.com/nabre/revelation/21.htm" TargetMode="External"/><Relationship Id="rId4" Type="http://schemas.openxmlformats.org/officeDocument/2006/relationships/hyperlink" Target="https://bible.usccb.org/bible/revelation/21"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ref.ly/logosref/bible.79.10.1"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nimated Wall Clock">
            <a:extLst>
              <a:ext uri="{FF2B5EF4-FFF2-40B4-BE49-F238E27FC236}">
                <a16:creationId xmlns:a16="http://schemas.microsoft.com/office/drawing/2014/main" id="{E4A25176-A866-3DCE-1426-47176E640D7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57699-13B5-A969-097D-84162AC25D44}"/>
              </a:ext>
            </a:extLst>
          </p:cNvPr>
          <p:cNvSpPr>
            <a:spLocks noGrp="1"/>
          </p:cNvSpPr>
          <p:nvPr>
            <p:ph type="ctrTitle"/>
          </p:nvPr>
        </p:nvSpPr>
        <p:spPr>
          <a:xfrm>
            <a:off x="321733" y="554845"/>
            <a:ext cx="10656891" cy="3902673"/>
          </a:xfrm>
        </p:spPr>
        <p:txBody>
          <a:bodyPr anchor="t">
            <a:normAutofit/>
          </a:bodyPr>
          <a:lstStyle/>
          <a:p>
            <a:pPr algn="l"/>
            <a:r>
              <a:rPr lang="en-US" sz="5200">
                <a:solidFill>
                  <a:srgbClr val="FFFFFF"/>
                </a:solidFill>
              </a:rPr>
              <a:t>End Times</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5E5DB1C-DA6C-B17C-9CE3-B872D6230B05}"/>
              </a:ext>
            </a:extLst>
          </p:cNvPr>
          <p:cNvSpPr>
            <a:spLocks noGrp="1"/>
          </p:cNvSpPr>
          <p:nvPr>
            <p:ph type="subTitle" idx="1"/>
          </p:nvPr>
        </p:nvSpPr>
        <p:spPr>
          <a:xfrm>
            <a:off x="315523" y="4718033"/>
            <a:ext cx="10678296" cy="1175039"/>
          </a:xfrm>
        </p:spPr>
        <p:txBody>
          <a:bodyPr anchor="b">
            <a:normAutofit/>
          </a:bodyPr>
          <a:lstStyle/>
          <a:p>
            <a:pPr algn="l"/>
            <a:r>
              <a:rPr lang="en-US">
                <a:solidFill>
                  <a:srgbClr val="FFFFFF"/>
                </a:solidFill>
              </a:rPr>
              <a:t>What does God want us to know?</a:t>
            </a:r>
          </a:p>
        </p:txBody>
      </p:sp>
    </p:spTree>
    <p:extLst>
      <p:ext uri="{BB962C8B-B14F-4D97-AF65-F5344CB8AC3E}">
        <p14:creationId xmlns:p14="http://schemas.microsoft.com/office/powerpoint/2010/main" val="190936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21D9E0-01E0-AB85-746D-BAEF0C917FD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Former (second heaven and earth)</a:t>
            </a:r>
          </a:p>
        </p:txBody>
      </p:sp>
      <p:sp>
        <p:nvSpPr>
          <p:cNvPr id="3" name="Content Placeholder 2">
            <a:extLst>
              <a:ext uri="{FF2B5EF4-FFF2-40B4-BE49-F238E27FC236}">
                <a16:creationId xmlns:a16="http://schemas.microsoft.com/office/drawing/2014/main" id="{E9BBDC65-0EE3-F4C1-635D-218E46D9101D}"/>
              </a:ext>
            </a:extLst>
          </p:cNvPr>
          <p:cNvSpPr>
            <a:spLocks noGrp="1"/>
          </p:cNvSpPr>
          <p:nvPr>
            <p:ph idx="1"/>
          </p:nvPr>
        </p:nvSpPr>
        <p:spPr>
          <a:xfrm>
            <a:off x="4810259" y="649480"/>
            <a:ext cx="6555347" cy="5546047"/>
          </a:xfrm>
        </p:spPr>
        <p:txBody>
          <a:bodyPr anchor="ctr">
            <a:normAutofit/>
          </a:bodyPr>
          <a:lstStyle/>
          <a:p>
            <a:r>
              <a:rPr lang="en-US" sz="1400" b="1"/>
              <a:t>New World Translation (NWT):</a:t>
            </a:r>
            <a:r>
              <a:rPr lang="en-US" sz="1400"/>
              <a:t> "And I saw a new heaven and a new earth; for the former heaven and the former earth had passed away, and the sea is no more." </a:t>
            </a:r>
            <a:r>
              <a:rPr lang="en-US" sz="1400">
                <a:hlinkClick r:id="rId2"/>
              </a:rPr>
              <a:t>JW.ORG</a:t>
            </a:r>
            <a:r>
              <a:rPr lang="en-US" sz="1400">
                <a:hlinkClick r:id="rId3"/>
              </a:rPr>
              <a:t>Watchtower</a:t>
            </a:r>
            <a:endParaRPr lang="en-US" sz="1400"/>
          </a:p>
          <a:p>
            <a:r>
              <a:rPr lang="en-US" sz="1400" b="1"/>
              <a:t>New American Bible Revised Edition (NABRE):</a:t>
            </a:r>
            <a:r>
              <a:rPr lang="en-US" sz="1400"/>
              <a:t> "Then I saw a new heaven and a new earth. The former heaven and the former earth had passed away, and the sea was no more." </a:t>
            </a:r>
            <a:r>
              <a:rPr lang="en-US" sz="1400">
                <a:hlinkClick r:id="rId4"/>
              </a:rPr>
              <a:t>USCCB</a:t>
            </a:r>
            <a:r>
              <a:rPr lang="en-US" sz="1400">
                <a:hlinkClick r:id="rId5"/>
              </a:rPr>
              <a:t>Bible Hub</a:t>
            </a:r>
            <a:endParaRPr lang="en-US" sz="1400"/>
          </a:p>
          <a:p>
            <a:r>
              <a:rPr lang="en-US" sz="1400" b="1"/>
              <a:t>Common English Bible (CEB):</a:t>
            </a:r>
            <a:r>
              <a:rPr lang="en-US" sz="1400"/>
              <a:t> "Then I saw a new heaven and a new earth, for the former heaven and the former earth had passed away, and the sea was no more." </a:t>
            </a:r>
            <a:r>
              <a:rPr lang="en-US" sz="1400">
                <a:hlinkClick r:id="rId6"/>
              </a:rPr>
              <a:t>Revelation 21:1 - Compare Bible Verse Translations | Bible Study Tools</a:t>
            </a:r>
            <a:endParaRPr lang="en-US" sz="1400"/>
          </a:p>
          <a:p>
            <a:r>
              <a:rPr lang="en-US" sz="1400" b="1"/>
              <a:t>The Scriptures 2009 (TS2009):</a:t>
            </a:r>
            <a:r>
              <a:rPr lang="en-US" sz="1400"/>
              <a:t> "And I saw a renewed heaven and a renewed earth, for the former heaven and the former earth had passed away, and the sea is no more." </a:t>
            </a:r>
          </a:p>
          <a:p>
            <a:r>
              <a:rPr lang="en-US" sz="1400">
                <a:hlinkClick r:id="rId7"/>
              </a:rPr>
              <a:t>Ḥazon (Revelation) 21:1 And I saw a renewed heaven and a renewed earth, for the former heaven and the former earth had passed away, and the sea is no more. | The Scriptures 2009 (TS2009) | Download The Bible App Now</a:t>
            </a:r>
            <a:endParaRPr lang="en-US" sz="1400"/>
          </a:p>
          <a:p>
            <a:r>
              <a:rPr lang="en-US" sz="1400"/>
              <a:t>These translations specifically choose the word "former" to emphasize the contrast between what was and what is to come. Other translations use terms like "first" (NIV, ESV, KJV), "old" (CJB), or "original" in other versions, but the translations listed above deliberately use "former" to convey the sense of something that previously existed but has now been replaced or superseded.</a:t>
            </a:r>
          </a:p>
          <a:p>
            <a:r>
              <a:rPr lang="en-US" sz="1400"/>
              <a:t>The use of "former" particularly emphasizes the temporal aspect - that these were the heaven and earth that existed before, but are now passing away to make room for the new creation described in John's vision.</a:t>
            </a:r>
          </a:p>
          <a:p>
            <a:endParaRPr lang="en-US" sz="1400"/>
          </a:p>
        </p:txBody>
      </p:sp>
    </p:spTree>
    <p:extLst>
      <p:ext uri="{BB962C8B-B14F-4D97-AF65-F5344CB8AC3E}">
        <p14:creationId xmlns:p14="http://schemas.microsoft.com/office/powerpoint/2010/main" val="1912522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6B147-5799-2C9E-402F-848573CB0163}"/>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a:t>Genesis 1:1-2</a:t>
            </a:r>
          </a:p>
        </p:txBody>
      </p:sp>
      <p:sp>
        <p:nvSpPr>
          <p:cNvPr id="6" name="TextBox 5">
            <a:extLst>
              <a:ext uri="{FF2B5EF4-FFF2-40B4-BE49-F238E27FC236}">
                <a16:creationId xmlns:a16="http://schemas.microsoft.com/office/drawing/2014/main" id="{EFE863B5-1824-AD71-5C14-557D3E65FFC6}"/>
              </a:ext>
            </a:extLst>
          </p:cNvPr>
          <p:cNvSpPr txBox="1"/>
          <p:nvPr/>
        </p:nvSpPr>
        <p:spPr>
          <a:xfrm>
            <a:off x="1003300" y="2690336"/>
            <a:ext cx="8864600" cy="1354217"/>
          </a:xfrm>
          <a:prstGeom prst="rect">
            <a:avLst/>
          </a:prstGeom>
          <a:noFill/>
        </p:spPr>
        <p:txBody>
          <a:bodyPr wrap="square">
            <a:spAutoFit/>
          </a:bodyPr>
          <a:lstStyle/>
          <a:p>
            <a:pPr>
              <a:spcAft>
                <a:spcPts val="600"/>
              </a:spcAft>
            </a:pPr>
            <a:r>
              <a:rPr lang="en-US" dirty="0"/>
              <a:t>1 In the beginning God created the heaven and the earth.</a:t>
            </a:r>
            <a:endParaRPr lang="en-US"/>
          </a:p>
          <a:p>
            <a:pPr>
              <a:spcAft>
                <a:spcPts val="600"/>
              </a:spcAft>
            </a:pPr>
            <a:endParaRPr lang="en-US"/>
          </a:p>
          <a:p>
            <a:pPr>
              <a:spcAft>
                <a:spcPts val="600"/>
              </a:spcAft>
            </a:pPr>
            <a:r>
              <a:rPr lang="en-US" dirty="0"/>
              <a:t>2 And the earth was without form, and void; and darkness was upon the face of the deep. And the Spirit of God moved upon the face of the waters.</a:t>
            </a:r>
            <a:endParaRPr lang="en-US"/>
          </a:p>
        </p:txBody>
      </p:sp>
      <p:graphicFrame>
        <p:nvGraphicFramePr>
          <p:cNvPr id="8" name="TextBox 3">
            <a:extLst>
              <a:ext uri="{FF2B5EF4-FFF2-40B4-BE49-F238E27FC236}">
                <a16:creationId xmlns:a16="http://schemas.microsoft.com/office/drawing/2014/main" id="{745254B2-26DF-692C-F746-9BC40B573D50}"/>
              </a:ext>
            </a:extLst>
          </p:cNvPr>
          <p:cNvGraphicFramePr/>
          <p:nvPr>
            <p:extLst>
              <p:ext uri="{D42A27DB-BD31-4B8C-83A1-F6EECF244321}">
                <p14:modId xmlns:p14="http://schemas.microsoft.com/office/powerpoint/2010/main" val="790521329"/>
              </p:ext>
            </p:extLst>
          </p:nvPr>
        </p:nvGraphicFramePr>
        <p:xfrm>
          <a:off x="618193" y="2296313"/>
          <a:ext cx="10842745" cy="4561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34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A9DB4-7D9A-762E-42EA-2BFF9C19243F}"/>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Fall of Satan</a:t>
            </a:r>
          </a:p>
        </p:txBody>
      </p:sp>
      <p:sp>
        <p:nvSpPr>
          <p:cNvPr id="4" name="TextBox 3">
            <a:extLst>
              <a:ext uri="{FF2B5EF4-FFF2-40B4-BE49-F238E27FC236}">
                <a16:creationId xmlns:a16="http://schemas.microsoft.com/office/drawing/2014/main" id="{0C2093FB-B3C4-0AE2-8FD5-1FA11782AE75}"/>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a:t>Satan’s fall from heaven is symbolically described in Isaiah 14:12–14 and Ezekiel 28:12–18. While these two passages are referring specifically to the kings of Babylon and Tyre, we believe they also reference the spiritual power behind those kings, namely, Satan. </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These passages describe why Satan fell, but they do not say when the fall occurred. Jesus, the eternal Son of God, witnessed Satan’s fall, and He mentions it in Luke 10:18: “I saw Satan fall like lightning from heaven.” </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We know that the angels were created before the earth (Job 38:4–7). Satan fell before he tempted Adam and Eve in the Garden (Genesis 3:1–14). Satan’s fall, therefore, must have occurred somewhere after the time the angels were created and before he tempted Adam and Eve in the Garden of Eden. Whether Satan’s fall occurred hours, days, or years before he tempted Adam and Eve in the Garden, Scripture does not say.</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The fall of Satan may be the reason the earth became without form and void.</a:t>
            </a:r>
          </a:p>
        </p:txBody>
      </p:sp>
    </p:spTree>
    <p:extLst>
      <p:ext uri="{BB962C8B-B14F-4D97-AF65-F5344CB8AC3E}">
        <p14:creationId xmlns:p14="http://schemas.microsoft.com/office/powerpoint/2010/main" val="220844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EF65D-CD73-83CC-BC97-8FCE0EAC7F2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II Peter 3</a:t>
            </a:r>
          </a:p>
        </p:txBody>
      </p:sp>
      <p:sp>
        <p:nvSpPr>
          <p:cNvPr id="4" name="TextBox 3">
            <a:extLst>
              <a:ext uri="{FF2B5EF4-FFF2-40B4-BE49-F238E27FC236}">
                <a16:creationId xmlns:a16="http://schemas.microsoft.com/office/drawing/2014/main" id="{B3AC639D-30CB-CB9D-D6C4-78AC1B5930BB}"/>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b="1" i="0" baseline="30000" dirty="0">
                <a:effectLst/>
              </a:rPr>
              <a:t>4 </a:t>
            </a:r>
            <a:r>
              <a:rPr lang="en-US" sz="1400" b="0" i="0" dirty="0">
                <a:effectLst/>
              </a:rPr>
              <a:t>And saying, Where is the promise of his coming? for since the fathers fell asleep, all things continue as they were from the beginning of the creation.</a:t>
            </a:r>
          </a:p>
          <a:p>
            <a:pPr indent="-228600">
              <a:lnSpc>
                <a:spcPct val="90000"/>
              </a:lnSpc>
              <a:spcAft>
                <a:spcPts val="600"/>
              </a:spcAft>
              <a:buFont typeface="Arial" panose="020B0604020202020204" pitchFamily="34" charset="0"/>
              <a:buChar char="•"/>
            </a:pPr>
            <a:r>
              <a:rPr lang="en-US" sz="1400" b="1" i="0" baseline="30000" dirty="0">
                <a:effectLst/>
              </a:rPr>
              <a:t>5 </a:t>
            </a:r>
            <a:r>
              <a:rPr lang="en-US" sz="1400" b="0" i="0" dirty="0">
                <a:effectLst/>
              </a:rPr>
              <a:t>For this they willingly are ignorant of, that </a:t>
            </a:r>
            <a:r>
              <a:rPr lang="en-US" sz="1400" b="1" i="0" dirty="0">
                <a:solidFill>
                  <a:srgbClr val="FF0000"/>
                </a:solidFill>
                <a:effectLst/>
              </a:rPr>
              <a:t>by the word of God </a:t>
            </a:r>
            <a:r>
              <a:rPr lang="en-US" sz="1400" b="0" i="0" dirty="0">
                <a:effectLst/>
              </a:rPr>
              <a:t>the </a:t>
            </a:r>
            <a:r>
              <a:rPr lang="en-US" sz="1400" b="1" i="0" dirty="0">
                <a:solidFill>
                  <a:srgbClr val="FF0000"/>
                </a:solidFill>
                <a:effectLst/>
              </a:rPr>
              <a:t>heavens were of old, and the earth standing out of the water and in the water:</a:t>
            </a:r>
          </a:p>
          <a:p>
            <a:pPr indent="-228600">
              <a:lnSpc>
                <a:spcPct val="90000"/>
              </a:lnSpc>
              <a:spcAft>
                <a:spcPts val="600"/>
              </a:spcAft>
              <a:buFont typeface="Arial" panose="020B0604020202020204" pitchFamily="34" charset="0"/>
              <a:buChar char="•"/>
            </a:pPr>
            <a:r>
              <a:rPr lang="en-US" sz="1400" b="1" i="0" baseline="30000" dirty="0">
                <a:effectLst/>
              </a:rPr>
              <a:t>6 </a:t>
            </a:r>
            <a:r>
              <a:rPr lang="en-US" sz="1400" b="0" i="0" dirty="0">
                <a:effectLst/>
              </a:rPr>
              <a:t>Whereby </a:t>
            </a:r>
            <a:r>
              <a:rPr lang="en-US" sz="1400" b="1" i="0" dirty="0">
                <a:solidFill>
                  <a:srgbClr val="FF0000"/>
                </a:solidFill>
                <a:effectLst/>
              </a:rPr>
              <a:t>the world that then was, being overflowed with water, perished</a:t>
            </a:r>
            <a:r>
              <a:rPr lang="en-US" sz="1400" b="0" i="0" dirty="0">
                <a:solidFill>
                  <a:srgbClr val="FF0000"/>
                </a:solidFill>
                <a:effectLst/>
              </a:rPr>
              <a:t>:</a:t>
            </a:r>
          </a:p>
          <a:p>
            <a:pPr indent="-228600">
              <a:lnSpc>
                <a:spcPct val="90000"/>
              </a:lnSpc>
              <a:spcAft>
                <a:spcPts val="600"/>
              </a:spcAft>
              <a:buFont typeface="Arial" panose="020B0604020202020204" pitchFamily="34" charset="0"/>
              <a:buChar char="•"/>
            </a:pPr>
            <a:r>
              <a:rPr lang="en-US" sz="1400" b="1" i="0" baseline="30000" dirty="0">
                <a:effectLst/>
              </a:rPr>
              <a:t>7 </a:t>
            </a:r>
            <a:r>
              <a:rPr lang="en-US" sz="1400" b="0" i="0" dirty="0">
                <a:effectLst/>
              </a:rPr>
              <a:t>But </a:t>
            </a:r>
            <a:r>
              <a:rPr lang="en-US" sz="1400" b="1" i="0" dirty="0">
                <a:solidFill>
                  <a:srgbClr val="FF0000"/>
                </a:solidFill>
                <a:effectLst/>
              </a:rPr>
              <a:t>the heavens and the earth, which are now</a:t>
            </a:r>
            <a:r>
              <a:rPr lang="en-US" sz="1400" b="0" i="0" dirty="0">
                <a:effectLst/>
              </a:rPr>
              <a:t>, by the same word are kept in store, reserved unto fire against the day of judgment and perdition of ungodly men.</a:t>
            </a:r>
          </a:p>
          <a:p>
            <a:pPr indent="-228600">
              <a:lnSpc>
                <a:spcPct val="90000"/>
              </a:lnSpc>
              <a:spcAft>
                <a:spcPts val="600"/>
              </a:spcAft>
              <a:buFont typeface="Arial" panose="020B0604020202020204" pitchFamily="34" charset="0"/>
              <a:buChar char="•"/>
            </a:pPr>
            <a:r>
              <a:rPr lang="en-US" sz="1400" b="1" i="0" baseline="30000" dirty="0">
                <a:effectLst/>
              </a:rPr>
              <a:t>8 </a:t>
            </a:r>
            <a:r>
              <a:rPr lang="en-US" sz="1400" b="0" i="0" dirty="0">
                <a:effectLst/>
              </a:rPr>
              <a:t>But, beloved, be not ignorant of this one thing, </a:t>
            </a:r>
            <a:r>
              <a:rPr lang="en-US" sz="1400" b="1" i="0" dirty="0">
                <a:solidFill>
                  <a:srgbClr val="FF0000"/>
                </a:solidFill>
                <a:effectLst/>
              </a:rPr>
              <a:t>that one day is with the Lord as a thousand years, and a thousand years as one day.</a:t>
            </a:r>
          </a:p>
          <a:p>
            <a:pPr indent="-228600">
              <a:lnSpc>
                <a:spcPct val="90000"/>
              </a:lnSpc>
              <a:spcAft>
                <a:spcPts val="600"/>
              </a:spcAft>
              <a:buFont typeface="Arial" panose="020B0604020202020204" pitchFamily="34" charset="0"/>
              <a:buChar char="•"/>
            </a:pPr>
            <a:r>
              <a:rPr lang="en-US" sz="1400" b="1" i="0" baseline="30000" dirty="0">
                <a:effectLst/>
              </a:rPr>
              <a:t>9 </a:t>
            </a:r>
            <a:r>
              <a:rPr lang="en-US" sz="1400" b="0" i="0" dirty="0">
                <a:effectLst/>
              </a:rPr>
              <a:t>The Lord is not slack concerning his promise, as some men count slackness; but is longsuffering to us-ward, not willing that any should perish, but that all should come to repentance.</a:t>
            </a:r>
          </a:p>
          <a:p>
            <a:pPr indent="-228600">
              <a:lnSpc>
                <a:spcPct val="90000"/>
              </a:lnSpc>
              <a:spcAft>
                <a:spcPts val="600"/>
              </a:spcAft>
              <a:buFont typeface="Arial" panose="020B0604020202020204" pitchFamily="34" charset="0"/>
              <a:buChar char="•"/>
            </a:pPr>
            <a:r>
              <a:rPr lang="en-US" sz="1400" b="1" i="0" baseline="30000" dirty="0">
                <a:effectLst/>
              </a:rPr>
              <a:t>10 </a:t>
            </a:r>
            <a:r>
              <a:rPr lang="en-US" sz="1400" b="0" i="0" dirty="0">
                <a:effectLst/>
              </a:rPr>
              <a:t>But </a:t>
            </a:r>
            <a:r>
              <a:rPr lang="en-US" sz="1400" b="1" i="0" dirty="0">
                <a:solidFill>
                  <a:srgbClr val="FF0000"/>
                </a:solidFill>
                <a:effectLst/>
              </a:rPr>
              <a:t>the day of the Lord will come as a thief in the night; in the which the heavens shall pass away with a great noise</a:t>
            </a:r>
            <a:r>
              <a:rPr lang="en-US" sz="1400" b="0" i="0" dirty="0">
                <a:solidFill>
                  <a:srgbClr val="FF0000"/>
                </a:solidFill>
                <a:effectLst/>
              </a:rPr>
              <a:t>, </a:t>
            </a:r>
            <a:r>
              <a:rPr lang="en-US" sz="1400" b="0" i="0" dirty="0">
                <a:effectLst/>
              </a:rPr>
              <a:t>and the elements shall melt with fervent heat, the earth also and the works that are therein shall be burned up.</a:t>
            </a:r>
          </a:p>
          <a:p>
            <a:pPr indent="-228600">
              <a:lnSpc>
                <a:spcPct val="90000"/>
              </a:lnSpc>
              <a:spcAft>
                <a:spcPts val="600"/>
              </a:spcAft>
              <a:buFont typeface="Arial" panose="020B0604020202020204" pitchFamily="34" charset="0"/>
              <a:buChar char="•"/>
            </a:pPr>
            <a:r>
              <a:rPr lang="en-US" sz="1400" b="1" i="0" baseline="30000" dirty="0">
                <a:effectLst/>
              </a:rPr>
              <a:t>11 </a:t>
            </a:r>
            <a:r>
              <a:rPr lang="en-US" sz="1400" b="0" i="0" dirty="0">
                <a:effectLst/>
              </a:rPr>
              <a:t>Seeing then that all these things shall be dissolved, what manner of persons ought ye to be in all holy conversation and godliness,</a:t>
            </a:r>
          </a:p>
          <a:p>
            <a:pPr indent="-228600">
              <a:lnSpc>
                <a:spcPct val="90000"/>
              </a:lnSpc>
              <a:spcAft>
                <a:spcPts val="600"/>
              </a:spcAft>
              <a:buFont typeface="Arial" panose="020B0604020202020204" pitchFamily="34" charset="0"/>
              <a:buChar char="•"/>
            </a:pPr>
            <a:r>
              <a:rPr lang="en-US" sz="1400" b="1" i="0" baseline="30000" dirty="0">
                <a:effectLst/>
              </a:rPr>
              <a:t>12 </a:t>
            </a:r>
            <a:r>
              <a:rPr lang="en-US" sz="1400" b="0" i="0" dirty="0">
                <a:effectLst/>
              </a:rPr>
              <a:t>Looking for and hasting unto the coming of the day of God, wherein the heavens being on fire shall be dissolved, and the elements shall melt with fervent heat?</a:t>
            </a:r>
          </a:p>
          <a:p>
            <a:pPr indent="-228600">
              <a:lnSpc>
                <a:spcPct val="90000"/>
              </a:lnSpc>
              <a:spcAft>
                <a:spcPts val="600"/>
              </a:spcAft>
              <a:buFont typeface="Arial" panose="020B0604020202020204" pitchFamily="34" charset="0"/>
              <a:buChar char="•"/>
            </a:pPr>
            <a:r>
              <a:rPr lang="en-US" sz="1400" b="1" i="0" baseline="30000" dirty="0">
                <a:effectLst/>
              </a:rPr>
              <a:t>13 </a:t>
            </a:r>
            <a:r>
              <a:rPr lang="en-US" sz="1400" b="0" i="0" dirty="0">
                <a:effectLst/>
              </a:rPr>
              <a:t>Nevertheless we,</a:t>
            </a:r>
            <a:r>
              <a:rPr lang="en-US" sz="1400" b="0" i="0" dirty="0">
                <a:solidFill>
                  <a:srgbClr val="FF0000"/>
                </a:solidFill>
                <a:effectLst/>
              </a:rPr>
              <a:t> </a:t>
            </a:r>
            <a:r>
              <a:rPr lang="en-US" sz="1400" b="1" i="0" dirty="0">
                <a:solidFill>
                  <a:srgbClr val="FF0000"/>
                </a:solidFill>
                <a:effectLst/>
              </a:rPr>
              <a:t>according to his promise, look for new heavens and a new earth</a:t>
            </a:r>
            <a:r>
              <a:rPr lang="en-US" sz="1400" b="0" i="0" dirty="0">
                <a:solidFill>
                  <a:srgbClr val="FF0000"/>
                </a:solidFill>
                <a:effectLst/>
              </a:rPr>
              <a:t>, </a:t>
            </a:r>
            <a:r>
              <a:rPr lang="en-US" sz="1400" b="0" i="0" dirty="0">
                <a:effectLst/>
              </a:rPr>
              <a:t>wherein dwelleth righteousness.</a:t>
            </a:r>
          </a:p>
        </p:txBody>
      </p:sp>
    </p:spTree>
    <p:extLst>
      <p:ext uri="{BB962C8B-B14F-4D97-AF65-F5344CB8AC3E}">
        <p14:creationId xmlns:p14="http://schemas.microsoft.com/office/powerpoint/2010/main" val="163398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5A9B9-54E4-CA45-0DDD-86B9055EE509}"/>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New Heavens and Earth</a:t>
            </a:r>
          </a:p>
        </p:txBody>
      </p:sp>
      <p:sp>
        <p:nvSpPr>
          <p:cNvPr id="4" name="TextBox 3">
            <a:extLst>
              <a:ext uri="{FF2B5EF4-FFF2-40B4-BE49-F238E27FC236}">
                <a16:creationId xmlns:a16="http://schemas.microsoft.com/office/drawing/2014/main" id="{AB81AAFE-6FE4-2A55-68DE-17AC73C600C3}"/>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Revelation 21:1 And I saw a new heaven and a new earth: for the first heaven and the first earth were </a:t>
            </a:r>
            <a:r>
              <a:rPr lang="en-US" sz="2000" b="1" dirty="0">
                <a:solidFill>
                  <a:srgbClr val="FF0000"/>
                </a:solidFill>
              </a:rPr>
              <a:t>passed away</a:t>
            </a:r>
            <a:r>
              <a:rPr lang="en-US" sz="2000" dirty="0">
                <a:solidFill>
                  <a:srgbClr val="FF0000"/>
                </a:solidFill>
              </a:rPr>
              <a:t>; </a:t>
            </a:r>
            <a:r>
              <a:rPr lang="en-US" sz="2000" dirty="0"/>
              <a:t>and there was no more sea.</a:t>
            </a:r>
          </a:p>
        </p:txBody>
      </p:sp>
      <p:sp>
        <p:nvSpPr>
          <p:cNvPr id="6" name="TextBox 5">
            <a:extLst>
              <a:ext uri="{FF2B5EF4-FFF2-40B4-BE49-F238E27FC236}">
                <a16:creationId xmlns:a16="http://schemas.microsoft.com/office/drawing/2014/main" id="{DF5EC1A2-1BFB-581C-220A-01BE57C92220}"/>
              </a:ext>
            </a:extLst>
          </p:cNvPr>
          <p:cNvSpPr txBox="1"/>
          <p:nvPr/>
        </p:nvSpPr>
        <p:spPr>
          <a:xfrm>
            <a:off x="4504548" y="1822761"/>
            <a:ext cx="7378700" cy="646331"/>
          </a:xfrm>
          <a:prstGeom prst="rect">
            <a:avLst/>
          </a:prstGeom>
          <a:noFill/>
        </p:spPr>
        <p:txBody>
          <a:bodyPr wrap="square">
            <a:spAutoFit/>
          </a:bodyPr>
          <a:lstStyle/>
          <a:p>
            <a:pPr>
              <a:spcAft>
                <a:spcPts val="600"/>
              </a:spcAft>
            </a:pPr>
            <a:r>
              <a:rPr lang="en-US" dirty="0"/>
              <a:t>Revelation 20:7 And when </a:t>
            </a:r>
            <a:r>
              <a:rPr lang="en-US" b="1" dirty="0">
                <a:solidFill>
                  <a:srgbClr val="FF0000"/>
                </a:solidFill>
              </a:rPr>
              <a:t>the thousand years are expired, Satan shall be loosed </a:t>
            </a:r>
            <a:r>
              <a:rPr lang="en-US" dirty="0"/>
              <a:t>out of his prison,</a:t>
            </a:r>
          </a:p>
        </p:txBody>
      </p:sp>
    </p:spTree>
    <p:extLst>
      <p:ext uri="{BB962C8B-B14F-4D97-AF65-F5344CB8AC3E}">
        <p14:creationId xmlns:p14="http://schemas.microsoft.com/office/powerpoint/2010/main" val="2276143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0B45-CE50-AE07-6ECE-B363A3D3F155}"/>
              </a:ext>
            </a:extLst>
          </p:cNvPr>
          <p:cNvSpPr>
            <a:spLocks noGrp="1"/>
          </p:cNvSpPr>
          <p:nvPr>
            <p:ph type="title"/>
          </p:nvPr>
        </p:nvSpPr>
        <p:spPr/>
        <p:txBody>
          <a:bodyPr/>
          <a:lstStyle/>
          <a:p>
            <a:pPr algn="ctr"/>
            <a:r>
              <a:rPr lang="en-US" dirty="0"/>
              <a:t>Appointed Times</a:t>
            </a:r>
          </a:p>
        </p:txBody>
      </p:sp>
      <p:pic>
        <p:nvPicPr>
          <p:cNvPr id="4" name="Picture 3">
            <a:extLst>
              <a:ext uri="{FF2B5EF4-FFF2-40B4-BE49-F238E27FC236}">
                <a16:creationId xmlns:a16="http://schemas.microsoft.com/office/drawing/2014/main" id="{3DFFEBE5-5B24-301F-FF8F-F64F136A069C}"/>
              </a:ext>
            </a:extLst>
          </p:cNvPr>
          <p:cNvPicPr>
            <a:picLocks noChangeAspect="1"/>
          </p:cNvPicPr>
          <p:nvPr/>
        </p:nvPicPr>
        <p:blipFill>
          <a:blip r:embed="rId2"/>
          <a:stretch>
            <a:fillRect/>
          </a:stretch>
        </p:blipFill>
        <p:spPr>
          <a:xfrm>
            <a:off x="0" y="1911350"/>
            <a:ext cx="12192000" cy="4749800"/>
          </a:xfrm>
          <a:prstGeom prst="rect">
            <a:avLst/>
          </a:prstGeom>
        </p:spPr>
      </p:pic>
    </p:spTree>
    <p:extLst>
      <p:ext uri="{BB962C8B-B14F-4D97-AF65-F5344CB8AC3E}">
        <p14:creationId xmlns:p14="http://schemas.microsoft.com/office/powerpoint/2010/main" val="2688428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2D08C0C-BA38-C19B-C9CC-953060AAD6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1900" b="1" kern="1200" dirty="0">
                <a:solidFill>
                  <a:srgbClr val="FF0000"/>
                </a:solidFill>
                <a:latin typeface="+mj-lt"/>
                <a:ea typeface="+mj-ea"/>
                <a:cs typeface="+mj-cs"/>
                <a:hlinkClick r:id="rId2">
                  <a:extLst>
                    <a:ext uri="{A12FA001-AC4F-418D-AE19-62706E023703}">
                      <ahyp:hlinkClr xmlns:ahyp="http://schemas.microsoft.com/office/drawing/2018/hyperlinkcolor" val="tx"/>
                    </a:ext>
                  </a:extLst>
                </a:hlinkClick>
              </a:rPr>
              <a:t>Heb 10:1</a:t>
            </a: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For the law having a shadow of good things to come, </a:t>
            </a:r>
            <a:r>
              <a:rPr lang="en-US" sz="1900" i="1" kern="1200" dirty="0">
                <a:solidFill>
                  <a:srgbClr val="FFFFFF"/>
                </a:solidFill>
                <a:latin typeface="+mj-lt"/>
                <a:ea typeface="+mj-ea"/>
                <a:cs typeface="+mj-cs"/>
              </a:rPr>
              <a:t>and</a:t>
            </a:r>
            <a:r>
              <a:rPr lang="en-US" sz="1900" kern="1200" dirty="0">
                <a:solidFill>
                  <a:srgbClr val="FFFFFF"/>
                </a:solidFill>
                <a:latin typeface="+mj-lt"/>
                <a:ea typeface="+mj-ea"/>
                <a:cs typeface="+mj-cs"/>
              </a:rPr>
              <a:t> not the very image of the things, can never with those sacrifices which they offered year by year continually make the comers thereunto perfect.</a:t>
            </a:r>
            <a:br>
              <a:rPr lang="en-US" sz="1900" kern="1200" dirty="0">
                <a:solidFill>
                  <a:srgbClr val="FFFFFF"/>
                </a:solidFill>
                <a:latin typeface="+mj-lt"/>
                <a:ea typeface="+mj-ea"/>
                <a:cs typeface="+mj-cs"/>
              </a:rPr>
            </a:br>
            <a:endParaRPr lang="en-US" sz="1900" kern="1200" dirty="0">
              <a:solidFill>
                <a:srgbClr val="FFFFFF"/>
              </a:solidFill>
              <a:latin typeface="+mj-lt"/>
              <a:ea typeface="+mj-ea"/>
              <a:cs typeface="+mj-cs"/>
            </a:endParaRPr>
          </a:p>
        </p:txBody>
      </p:sp>
      <p:pic>
        <p:nvPicPr>
          <p:cNvPr id="4" name="Picture 3" descr="A table with pictures of people and food&#10;&#10;AI-generated content may be incorrect.">
            <a:extLst>
              <a:ext uri="{FF2B5EF4-FFF2-40B4-BE49-F238E27FC236}">
                <a16:creationId xmlns:a16="http://schemas.microsoft.com/office/drawing/2014/main" id="{FDA7F44A-C6AA-933D-A6A0-5C6C1C678053}"/>
              </a:ext>
            </a:extLst>
          </p:cNvPr>
          <p:cNvPicPr>
            <a:picLocks noChangeAspect="1"/>
          </p:cNvPicPr>
          <p:nvPr/>
        </p:nvPicPr>
        <p:blipFill>
          <a:blip r:embed="rId3"/>
          <a:stretch>
            <a:fillRect/>
          </a:stretch>
        </p:blipFill>
        <p:spPr>
          <a:xfrm>
            <a:off x="4502428" y="1125793"/>
            <a:ext cx="7225748" cy="4606414"/>
          </a:xfrm>
          <a:prstGeom prst="rect">
            <a:avLst/>
          </a:prstGeom>
        </p:spPr>
      </p:pic>
    </p:spTree>
    <p:extLst>
      <p:ext uri="{BB962C8B-B14F-4D97-AF65-F5344CB8AC3E}">
        <p14:creationId xmlns:p14="http://schemas.microsoft.com/office/powerpoint/2010/main" val="18821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C385-817B-F15F-81B1-AF9214564DF9}"/>
              </a:ext>
            </a:extLst>
          </p:cNvPr>
          <p:cNvSpPr>
            <a:spLocks noGrp="1"/>
          </p:cNvSpPr>
          <p:nvPr>
            <p:ph type="title"/>
          </p:nvPr>
        </p:nvSpPr>
        <p:spPr/>
        <p:txBody>
          <a:bodyPr/>
          <a:lstStyle/>
          <a:p>
            <a:pPr algn="ctr"/>
            <a:r>
              <a:rPr lang="en-US" dirty="0"/>
              <a:t>10 Plagues of Egypt</a:t>
            </a:r>
          </a:p>
        </p:txBody>
      </p:sp>
      <p:pic>
        <p:nvPicPr>
          <p:cNvPr id="4" name="Picture 3">
            <a:extLst>
              <a:ext uri="{FF2B5EF4-FFF2-40B4-BE49-F238E27FC236}">
                <a16:creationId xmlns:a16="http://schemas.microsoft.com/office/drawing/2014/main" id="{510FE50C-1FFF-07E5-2495-4A31F9CBD3BE}"/>
              </a:ext>
            </a:extLst>
          </p:cNvPr>
          <p:cNvPicPr>
            <a:picLocks noChangeAspect="1"/>
          </p:cNvPicPr>
          <p:nvPr/>
        </p:nvPicPr>
        <p:blipFill>
          <a:blip r:embed="rId2"/>
          <a:stretch>
            <a:fillRect/>
          </a:stretch>
        </p:blipFill>
        <p:spPr>
          <a:xfrm>
            <a:off x="2781714" y="2084293"/>
            <a:ext cx="6628571" cy="4487563"/>
          </a:xfrm>
          <a:prstGeom prst="rect">
            <a:avLst/>
          </a:prstGeom>
        </p:spPr>
      </p:pic>
    </p:spTree>
    <p:extLst>
      <p:ext uri="{BB962C8B-B14F-4D97-AF65-F5344CB8AC3E}">
        <p14:creationId xmlns:p14="http://schemas.microsoft.com/office/powerpoint/2010/main" val="3359082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2806E-24B7-5BD4-E4A4-9C512BB304DA}"/>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Passover</a:t>
            </a:r>
          </a:p>
        </p:txBody>
      </p:sp>
      <p:sp>
        <p:nvSpPr>
          <p:cNvPr id="4" name="TextBox 3">
            <a:extLst>
              <a:ext uri="{FF2B5EF4-FFF2-40B4-BE49-F238E27FC236}">
                <a16:creationId xmlns:a16="http://schemas.microsoft.com/office/drawing/2014/main" id="{790400D2-176C-8935-FB08-53EA927D920A}"/>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100" b="1" i="0" dirty="0">
                <a:effectLst/>
              </a:rPr>
              <a:t>12 </a:t>
            </a:r>
            <a:r>
              <a:rPr lang="en-US" sz="1100" b="0" i="0" dirty="0">
                <a:effectLst/>
              </a:rPr>
              <a:t>And the </a:t>
            </a:r>
            <a:r>
              <a:rPr lang="en-US" sz="1100" b="0" i="0" cap="small" dirty="0">
                <a:effectLst/>
              </a:rPr>
              <a:t>Lord</a:t>
            </a:r>
            <a:r>
              <a:rPr lang="en-US" sz="1100" b="0" i="0" dirty="0">
                <a:effectLst/>
              </a:rPr>
              <a:t> </a:t>
            </a:r>
            <a:r>
              <a:rPr lang="en-US" sz="1100" b="0" i="0" dirty="0" err="1">
                <a:effectLst/>
              </a:rPr>
              <a:t>spake</a:t>
            </a:r>
            <a:r>
              <a:rPr lang="en-US" sz="1100" b="0" i="0" dirty="0">
                <a:effectLst/>
              </a:rPr>
              <a:t> unto Moses and Aaron in the land of Egypt saying,</a:t>
            </a:r>
          </a:p>
          <a:p>
            <a:pPr indent="-228600">
              <a:lnSpc>
                <a:spcPct val="90000"/>
              </a:lnSpc>
              <a:spcAft>
                <a:spcPts val="600"/>
              </a:spcAft>
              <a:buFont typeface="Arial" panose="020B0604020202020204" pitchFamily="34" charset="0"/>
              <a:buChar char="•"/>
            </a:pPr>
            <a:r>
              <a:rPr lang="en-US" sz="1100" b="1" i="0" baseline="30000" dirty="0">
                <a:effectLst/>
              </a:rPr>
              <a:t>2 </a:t>
            </a:r>
            <a:r>
              <a:rPr lang="en-US" sz="1100" b="1" i="0" dirty="0">
                <a:solidFill>
                  <a:srgbClr val="FFC000"/>
                </a:solidFill>
                <a:effectLst/>
              </a:rPr>
              <a:t>This month shall be unto you the beginning of months</a:t>
            </a:r>
            <a:r>
              <a:rPr lang="en-US" sz="1100" b="0" i="0" dirty="0">
                <a:solidFill>
                  <a:srgbClr val="FFC000"/>
                </a:solidFill>
                <a:effectLst/>
              </a:rPr>
              <a:t>: </a:t>
            </a:r>
            <a:r>
              <a:rPr lang="en-US" sz="1100" b="0" i="0" dirty="0">
                <a:effectLst/>
              </a:rPr>
              <a:t>it shall be the first month of the year to you.</a:t>
            </a:r>
          </a:p>
          <a:p>
            <a:pPr indent="-228600">
              <a:lnSpc>
                <a:spcPct val="90000"/>
              </a:lnSpc>
              <a:spcAft>
                <a:spcPts val="600"/>
              </a:spcAft>
              <a:buFont typeface="Arial" panose="020B0604020202020204" pitchFamily="34" charset="0"/>
              <a:buChar char="•"/>
            </a:pPr>
            <a:r>
              <a:rPr lang="en-US" sz="1100" b="1" i="0" baseline="30000" dirty="0">
                <a:effectLst/>
              </a:rPr>
              <a:t>3 </a:t>
            </a:r>
            <a:r>
              <a:rPr lang="en-US" sz="1100" b="0" i="0" dirty="0">
                <a:effectLst/>
              </a:rPr>
              <a:t>Speak ye unto all the congregation of Israel, saying, In the tenth day of this month they shall take to them every man a lamb, according to the house of their fathers, a lamb for an house:</a:t>
            </a:r>
          </a:p>
          <a:p>
            <a:pPr indent="-228600">
              <a:lnSpc>
                <a:spcPct val="90000"/>
              </a:lnSpc>
              <a:spcAft>
                <a:spcPts val="600"/>
              </a:spcAft>
              <a:buFont typeface="Arial" panose="020B0604020202020204" pitchFamily="34" charset="0"/>
              <a:buChar char="•"/>
            </a:pPr>
            <a:r>
              <a:rPr lang="en-US" sz="1100" b="1" i="0" baseline="30000" dirty="0">
                <a:effectLst/>
              </a:rPr>
              <a:t>4 </a:t>
            </a:r>
            <a:r>
              <a:rPr lang="en-US" sz="1100" b="0" i="0" dirty="0">
                <a:effectLst/>
              </a:rPr>
              <a:t>And if the household be too little for the lamb, let him and his </a:t>
            </a:r>
            <a:r>
              <a:rPr lang="en-US" sz="1100" b="0" i="0" dirty="0" err="1">
                <a:effectLst/>
              </a:rPr>
              <a:t>neighbour</a:t>
            </a:r>
            <a:r>
              <a:rPr lang="en-US" sz="1100" b="0" i="0" dirty="0">
                <a:effectLst/>
              </a:rPr>
              <a:t> next unto his house take it according to the number of the souls; every man according to his eating shall make your count for the lamb.</a:t>
            </a:r>
          </a:p>
          <a:p>
            <a:pPr indent="-228600">
              <a:lnSpc>
                <a:spcPct val="90000"/>
              </a:lnSpc>
              <a:spcAft>
                <a:spcPts val="600"/>
              </a:spcAft>
              <a:buFont typeface="Arial" panose="020B0604020202020204" pitchFamily="34" charset="0"/>
              <a:buChar char="•"/>
            </a:pPr>
            <a:r>
              <a:rPr lang="en-US" sz="1100" b="1" i="0" baseline="30000" dirty="0">
                <a:effectLst/>
              </a:rPr>
              <a:t>5 </a:t>
            </a:r>
            <a:r>
              <a:rPr lang="en-US" sz="1100" b="1" i="0" dirty="0">
                <a:solidFill>
                  <a:srgbClr val="FF0000"/>
                </a:solidFill>
                <a:effectLst/>
              </a:rPr>
              <a:t>Your lamb shall be without blemish, a male of the first year</a:t>
            </a:r>
            <a:r>
              <a:rPr lang="en-US" sz="1100" b="0" i="0" dirty="0">
                <a:solidFill>
                  <a:srgbClr val="FF0000"/>
                </a:solidFill>
                <a:effectLst/>
              </a:rPr>
              <a:t>: </a:t>
            </a:r>
            <a:r>
              <a:rPr lang="en-US" sz="1100" b="0" i="0" dirty="0">
                <a:effectLst/>
              </a:rPr>
              <a:t>ye shall take it out from the sheep, or from the goats:</a:t>
            </a:r>
          </a:p>
          <a:p>
            <a:pPr indent="-228600">
              <a:lnSpc>
                <a:spcPct val="90000"/>
              </a:lnSpc>
              <a:spcAft>
                <a:spcPts val="600"/>
              </a:spcAft>
              <a:buFont typeface="Arial" panose="020B0604020202020204" pitchFamily="34" charset="0"/>
              <a:buChar char="•"/>
            </a:pPr>
            <a:r>
              <a:rPr lang="en-US" sz="1100" b="1" i="0" baseline="30000" dirty="0">
                <a:effectLst/>
              </a:rPr>
              <a:t>6 </a:t>
            </a:r>
            <a:r>
              <a:rPr lang="en-US" sz="1100" b="0" i="0" dirty="0">
                <a:effectLst/>
              </a:rPr>
              <a:t>And ye shall </a:t>
            </a:r>
            <a:r>
              <a:rPr lang="en-US" sz="1100" b="1" i="0" dirty="0">
                <a:solidFill>
                  <a:srgbClr val="FF0000"/>
                </a:solidFill>
                <a:effectLst/>
              </a:rPr>
              <a:t>keep it up until the fourteenth day of the same month: </a:t>
            </a:r>
            <a:r>
              <a:rPr lang="en-US" sz="1100" b="0" i="0" dirty="0">
                <a:effectLst/>
              </a:rPr>
              <a:t>and the whole assembly of the congregation of Israel shall kill it in the evening.</a:t>
            </a:r>
          </a:p>
          <a:p>
            <a:pPr indent="-228600">
              <a:lnSpc>
                <a:spcPct val="90000"/>
              </a:lnSpc>
              <a:spcAft>
                <a:spcPts val="600"/>
              </a:spcAft>
              <a:buFont typeface="Arial" panose="020B0604020202020204" pitchFamily="34" charset="0"/>
              <a:buChar char="•"/>
            </a:pPr>
            <a:r>
              <a:rPr lang="en-US" sz="1100" b="1" i="0" baseline="30000" dirty="0">
                <a:effectLst/>
              </a:rPr>
              <a:t>7 </a:t>
            </a:r>
            <a:r>
              <a:rPr lang="en-US" sz="1100" b="0" i="0" dirty="0">
                <a:effectLst/>
              </a:rPr>
              <a:t>And they shall take of the blood, and strike it on the two side posts and on the upper door post of the houses, wherein they shall eat it.</a:t>
            </a:r>
          </a:p>
          <a:p>
            <a:pPr indent="-228600">
              <a:lnSpc>
                <a:spcPct val="90000"/>
              </a:lnSpc>
              <a:spcAft>
                <a:spcPts val="600"/>
              </a:spcAft>
              <a:buFont typeface="Arial" panose="020B0604020202020204" pitchFamily="34" charset="0"/>
              <a:buChar char="•"/>
            </a:pPr>
            <a:r>
              <a:rPr lang="en-US" sz="1100" b="1" i="0" baseline="30000" dirty="0">
                <a:effectLst/>
              </a:rPr>
              <a:t>8 </a:t>
            </a:r>
            <a:r>
              <a:rPr lang="en-US" sz="1100" b="0" i="0" dirty="0">
                <a:effectLst/>
              </a:rPr>
              <a:t>And they shall eat the flesh in that night, roast with fire, and unleavened bread; and with bitter herbs they shall eat it.</a:t>
            </a:r>
          </a:p>
          <a:p>
            <a:pPr indent="-228600">
              <a:lnSpc>
                <a:spcPct val="90000"/>
              </a:lnSpc>
              <a:spcAft>
                <a:spcPts val="600"/>
              </a:spcAft>
              <a:buFont typeface="Arial" panose="020B0604020202020204" pitchFamily="34" charset="0"/>
              <a:buChar char="•"/>
            </a:pPr>
            <a:r>
              <a:rPr lang="en-US" sz="1100" b="1" i="0" baseline="30000" dirty="0">
                <a:effectLst/>
              </a:rPr>
              <a:t>9 </a:t>
            </a:r>
            <a:r>
              <a:rPr lang="en-US" sz="1100" b="0" i="0" dirty="0">
                <a:effectLst/>
              </a:rPr>
              <a:t>Eat not of it raw, nor sodden at all with water, but roast with fire; his head with his legs, and with the purtenance thereof.</a:t>
            </a:r>
          </a:p>
          <a:p>
            <a:pPr indent="-228600">
              <a:lnSpc>
                <a:spcPct val="90000"/>
              </a:lnSpc>
              <a:spcAft>
                <a:spcPts val="600"/>
              </a:spcAft>
              <a:buFont typeface="Arial" panose="020B0604020202020204" pitchFamily="34" charset="0"/>
              <a:buChar char="•"/>
            </a:pPr>
            <a:r>
              <a:rPr lang="en-US" sz="1100" b="1" i="0" baseline="30000" dirty="0">
                <a:effectLst/>
              </a:rPr>
              <a:t>10 </a:t>
            </a:r>
            <a:r>
              <a:rPr lang="en-US" sz="1100" b="0" i="0" dirty="0">
                <a:effectLst/>
              </a:rPr>
              <a:t>And ye shall let nothing of it remain until the morning; and that which </a:t>
            </a:r>
            <a:r>
              <a:rPr lang="en-US" sz="1100" b="0" i="0" dirty="0" err="1">
                <a:effectLst/>
              </a:rPr>
              <a:t>remaineth</a:t>
            </a:r>
            <a:r>
              <a:rPr lang="en-US" sz="1100" b="0" i="0" dirty="0">
                <a:effectLst/>
              </a:rPr>
              <a:t> of it until the morning ye shall burn with fire.</a:t>
            </a:r>
          </a:p>
          <a:p>
            <a:pPr indent="-228600">
              <a:lnSpc>
                <a:spcPct val="90000"/>
              </a:lnSpc>
              <a:spcAft>
                <a:spcPts val="600"/>
              </a:spcAft>
              <a:buFont typeface="Arial" panose="020B0604020202020204" pitchFamily="34" charset="0"/>
              <a:buChar char="•"/>
            </a:pPr>
            <a:r>
              <a:rPr lang="en-US" sz="1100" b="1" i="0" baseline="30000" dirty="0">
                <a:effectLst/>
              </a:rPr>
              <a:t>11 </a:t>
            </a:r>
            <a:r>
              <a:rPr lang="en-US" sz="1100" b="0" i="0" dirty="0">
                <a:effectLst/>
              </a:rPr>
              <a:t>And thus shall ye eat it; with your loins girded, your shoes on your feet, and your staff in your hand; and ye shall eat it in haste: </a:t>
            </a:r>
            <a:r>
              <a:rPr lang="en-US" sz="1100" b="1" i="0" dirty="0">
                <a:solidFill>
                  <a:srgbClr val="FF0000"/>
                </a:solidFill>
                <a:effectLst/>
              </a:rPr>
              <a:t>it is the </a:t>
            </a:r>
            <a:r>
              <a:rPr lang="en-US" sz="1100" b="1" i="0" cap="small" dirty="0">
                <a:solidFill>
                  <a:srgbClr val="FF0000"/>
                </a:solidFill>
                <a:effectLst/>
              </a:rPr>
              <a:t>Lord</a:t>
            </a:r>
            <a:r>
              <a:rPr lang="en-US" sz="1100" b="1" i="0" dirty="0">
                <a:solidFill>
                  <a:srgbClr val="FF0000"/>
                </a:solidFill>
                <a:effectLst/>
              </a:rPr>
              <a:t>'s </a:t>
            </a:r>
            <a:r>
              <a:rPr lang="en-US" sz="1100" b="1" i="0" dirty="0" err="1">
                <a:solidFill>
                  <a:srgbClr val="FF0000"/>
                </a:solidFill>
                <a:effectLst/>
              </a:rPr>
              <a:t>passover</a:t>
            </a:r>
            <a:r>
              <a:rPr lang="en-US" sz="1100" b="1" i="0" dirty="0">
                <a:solidFill>
                  <a:srgbClr val="FF0000"/>
                </a:solidFill>
                <a:effectLst/>
              </a:rPr>
              <a:t>.</a:t>
            </a:r>
          </a:p>
          <a:p>
            <a:pPr indent="-228600">
              <a:lnSpc>
                <a:spcPct val="90000"/>
              </a:lnSpc>
              <a:spcAft>
                <a:spcPts val="600"/>
              </a:spcAft>
              <a:buFont typeface="Arial" panose="020B0604020202020204" pitchFamily="34" charset="0"/>
              <a:buChar char="•"/>
            </a:pPr>
            <a:r>
              <a:rPr lang="en-US" sz="1100" b="1" i="0" baseline="30000" dirty="0">
                <a:effectLst/>
              </a:rPr>
              <a:t>12 </a:t>
            </a:r>
            <a:r>
              <a:rPr lang="en-US" sz="1100" b="0" i="0" dirty="0">
                <a:effectLst/>
              </a:rPr>
              <a:t>For I will pass through the land of Egypt this night, and will smite all the firstborn in the land of Egypt, both man and beast; and against all the gods of Egypt I will execute judgment: I am the </a:t>
            </a:r>
            <a:r>
              <a:rPr lang="en-US" sz="1100" b="0" i="0" cap="small" dirty="0">
                <a:effectLst/>
              </a:rPr>
              <a:t>Lord</a:t>
            </a:r>
            <a:r>
              <a:rPr lang="en-US" sz="1100" b="0" i="0" dirty="0">
                <a:effectLst/>
              </a:rPr>
              <a:t>.</a:t>
            </a:r>
          </a:p>
          <a:p>
            <a:pPr indent="-228600">
              <a:lnSpc>
                <a:spcPct val="90000"/>
              </a:lnSpc>
              <a:spcAft>
                <a:spcPts val="600"/>
              </a:spcAft>
              <a:buFont typeface="Arial" panose="020B0604020202020204" pitchFamily="34" charset="0"/>
              <a:buChar char="•"/>
            </a:pPr>
            <a:r>
              <a:rPr lang="en-US" sz="1100" b="1" i="0" baseline="30000" dirty="0">
                <a:effectLst/>
              </a:rPr>
              <a:t>13 </a:t>
            </a:r>
            <a:r>
              <a:rPr lang="en-US" sz="1100" b="0" i="0" dirty="0">
                <a:effectLst/>
              </a:rPr>
              <a:t>And the blood shall be to you for a token upon the houses where ye are: and </a:t>
            </a:r>
            <a:r>
              <a:rPr lang="en-US" sz="1100" b="1" i="0" dirty="0">
                <a:solidFill>
                  <a:srgbClr val="FF0000"/>
                </a:solidFill>
                <a:effectLst/>
              </a:rPr>
              <a:t>when I see the blood, I will pass over you, and the plague shall not be upon you to destroy you, when I smite the land of Egypt.</a:t>
            </a:r>
          </a:p>
          <a:p>
            <a:pPr indent="-228600">
              <a:lnSpc>
                <a:spcPct val="90000"/>
              </a:lnSpc>
              <a:spcAft>
                <a:spcPts val="600"/>
              </a:spcAft>
              <a:buFont typeface="Arial" panose="020B0604020202020204" pitchFamily="34" charset="0"/>
              <a:buChar char="•"/>
            </a:pPr>
            <a:r>
              <a:rPr lang="en-US" sz="1100" b="1" i="0" baseline="30000" dirty="0">
                <a:effectLst/>
              </a:rPr>
              <a:t>14 </a:t>
            </a:r>
            <a:r>
              <a:rPr lang="en-US" sz="1100" b="0" i="0" dirty="0">
                <a:effectLst/>
              </a:rPr>
              <a:t>And this day shall be unto you for a memorial; and ye shall keep it a feast to the </a:t>
            </a:r>
            <a:r>
              <a:rPr lang="en-US" sz="1100" b="0" i="0" cap="small" dirty="0">
                <a:effectLst/>
              </a:rPr>
              <a:t>Lord</a:t>
            </a:r>
            <a:r>
              <a:rPr lang="en-US" sz="1100" b="0" i="0" dirty="0">
                <a:effectLst/>
              </a:rPr>
              <a:t> throughout your generations; ye shall keep it a feast by an ordinance for ever.</a:t>
            </a:r>
          </a:p>
        </p:txBody>
      </p:sp>
    </p:spTree>
    <p:extLst>
      <p:ext uri="{BB962C8B-B14F-4D97-AF65-F5344CB8AC3E}">
        <p14:creationId xmlns:p14="http://schemas.microsoft.com/office/powerpoint/2010/main" val="396207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D002A02-4C03-1F43-AD95-C86B16BE16B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kern="1200">
                <a:solidFill>
                  <a:srgbClr val="FFFFFF"/>
                </a:solidFill>
                <a:latin typeface="+mj-lt"/>
                <a:ea typeface="+mj-ea"/>
                <a:cs typeface="+mj-cs"/>
              </a:rPr>
              <a:t>Holy Convocations</a:t>
            </a:r>
          </a:p>
        </p:txBody>
      </p:sp>
      <p:pic>
        <p:nvPicPr>
          <p:cNvPr id="4" name="Picture 3">
            <a:extLst>
              <a:ext uri="{FF2B5EF4-FFF2-40B4-BE49-F238E27FC236}">
                <a16:creationId xmlns:a16="http://schemas.microsoft.com/office/drawing/2014/main" id="{43C98D81-8AFE-7F19-0597-525F04A8C0CB}"/>
              </a:ext>
            </a:extLst>
          </p:cNvPr>
          <p:cNvPicPr>
            <a:picLocks noChangeAspect="1"/>
          </p:cNvPicPr>
          <p:nvPr/>
        </p:nvPicPr>
        <p:blipFill>
          <a:blip r:embed="rId2"/>
          <a:stretch>
            <a:fillRect/>
          </a:stretch>
        </p:blipFill>
        <p:spPr>
          <a:xfrm>
            <a:off x="4502428" y="1776110"/>
            <a:ext cx="7225748" cy="3305779"/>
          </a:xfrm>
          <a:prstGeom prst="rect">
            <a:avLst/>
          </a:prstGeom>
        </p:spPr>
      </p:pic>
    </p:spTree>
    <p:extLst>
      <p:ext uri="{BB962C8B-B14F-4D97-AF65-F5344CB8AC3E}">
        <p14:creationId xmlns:p14="http://schemas.microsoft.com/office/powerpoint/2010/main" val="953818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E173E-7B47-1F3A-B80C-99008F451D8D}"/>
              </a:ext>
            </a:extLst>
          </p:cNvPr>
          <p:cNvSpPr>
            <a:spLocks noGrp="1"/>
          </p:cNvSpPr>
          <p:nvPr>
            <p:ph type="title"/>
          </p:nvPr>
        </p:nvSpPr>
        <p:spPr>
          <a:xfrm>
            <a:off x="686834" y="1153572"/>
            <a:ext cx="3200400" cy="4461163"/>
          </a:xfrm>
        </p:spPr>
        <p:txBody>
          <a:bodyPr>
            <a:normAutofit/>
          </a:bodyPr>
          <a:lstStyle/>
          <a:p>
            <a:r>
              <a:rPr lang="en-US">
                <a:solidFill>
                  <a:srgbClr val="FFFFFF"/>
                </a:solidFill>
              </a:rPr>
              <a:t>II Timothy 2:2</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0054BF3-06DC-8267-0630-EEBF8F339D1F}"/>
              </a:ext>
            </a:extLst>
          </p:cNvPr>
          <p:cNvSpPr>
            <a:spLocks noGrp="1"/>
          </p:cNvSpPr>
          <p:nvPr>
            <p:ph idx="1"/>
          </p:nvPr>
        </p:nvSpPr>
        <p:spPr>
          <a:xfrm>
            <a:off x="4447308" y="591344"/>
            <a:ext cx="6906491" cy="5585619"/>
          </a:xfrm>
        </p:spPr>
        <p:txBody>
          <a:bodyPr anchor="ctr">
            <a:normAutofit/>
          </a:bodyPr>
          <a:lstStyle/>
          <a:p>
            <a:r>
              <a:rPr lang="en-US" dirty="0"/>
              <a:t>And the things that thou hast heard of me among many witnesses, the same commit thou to faithful men, who shall be able to teach others also.</a:t>
            </a:r>
          </a:p>
        </p:txBody>
      </p:sp>
    </p:spTree>
    <p:extLst>
      <p:ext uri="{BB962C8B-B14F-4D97-AF65-F5344CB8AC3E}">
        <p14:creationId xmlns:p14="http://schemas.microsoft.com/office/powerpoint/2010/main" val="4114433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1BC8FB3-CF0F-356C-98C9-FBDFC92FB2A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Lunar Calendar – 360 days</a:t>
            </a:r>
          </a:p>
        </p:txBody>
      </p:sp>
      <p:pic>
        <p:nvPicPr>
          <p:cNvPr id="4" name="Picture 3">
            <a:extLst>
              <a:ext uri="{FF2B5EF4-FFF2-40B4-BE49-F238E27FC236}">
                <a16:creationId xmlns:a16="http://schemas.microsoft.com/office/drawing/2014/main" id="{540475AA-472D-75A9-1BE3-9C19BF4B530E}"/>
              </a:ext>
            </a:extLst>
          </p:cNvPr>
          <p:cNvPicPr>
            <a:picLocks noChangeAspect="1"/>
          </p:cNvPicPr>
          <p:nvPr/>
        </p:nvPicPr>
        <p:blipFill>
          <a:blip r:embed="rId2"/>
          <a:stretch>
            <a:fillRect/>
          </a:stretch>
        </p:blipFill>
        <p:spPr>
          <a:xfrm>
            <a:off x="4502428" y="1378694"/>
            <a:ext cx="7225748" cy="4100612"/>
          </a:xfrm>
          <a:prstGeom prst="rect">
            <a:avLst/>
          </a:prstGeom>
        </p:spPr>
      </p:pic>
    </p:spTree>
    <p:extLst>
      <p:ext uri="{BB962C8B-B14F-4D97-AF65-F5344CB8AC3E}">
        <p14:creationId xmlns:p14="http://schemas.microsoft.com/office/powerpoint/2010/main" val="194101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6CBBF-A8F0-E6A5-80F2-8977A37D222B}"/>
              </a:ext>
            </a:extLst>
          </p:cNvPr>
          <p:cNvPicPr>
            <a:picLocks noChangeAspect="1"/>
          </p:cNvPicPr>
          <p:nvPr/>
        </p:nvPicPr>
        <p:blipFill>
          <a:blip r:embed="rId2"/>
          <a:stretch>
            <a:fillRect/>
          </a:stretch>
        </p:blipFill>
        <p:spPr>
          <a:xfrm>
            <a:off x="24571" y="660400"/>
            <a:ext cx="12142857" cy="6096747"/>
          </a:xfrm>
          <a:prstGeom prst="rect">
            <a:avLst/>
          </a:prstGeom>
        </p:spPr>
      </p:pic>
    </p:spTree>
    <p:extLst>
      <p:ext uri="{BB962C8B-B14F-4D97-AF65-F5344CB8AC3E}">
        <p14:creationId xmlns:p14="http://schemas.microsoft.com/office/powerpoint/2010/main" val="4271241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7D2D7-852E-FD1C-3658-F8B5B643D1A8}"/>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Exodus 23:14 – 3 times a year</a:t>
            </a:r>
          </a:p>
        </p:txBody>
      </p:sp>
      <p:sp>
        <p:nvSpPr>
          <p:cNvPr id="4" name="TextBox 3">
            <a:extLst>
              <a:ext uri="{FF2B5EF4-FFF2-40B4-BE49-F238E27FC236}">
                <a16:creationId xmlns:a16="http://schemas.microsoft.com/office/drawing/2014/main" id="{6842DD43-26C8-FA79-7096-86CB6D04525A}"/>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Three times thou shalt keep a feast unto me in the year. </a:t>
            </a:r>
            <a:br>
              <a:rPr lang="en-US" sz="2000" dirty="0"/>
            </a:br>
            <a:br>
              <a:rPr lang="en-US" sz="2000" dirty="0"/>
            </a:br>
            <a:r>
              <a:rPr lang="en-US" sz="2000" dirty="0"/>
              <a:t>Thou shalt keep the feast of </a:t>
            </a:r>
            <a:r>
              <a:rPr lang="en-US" sz="2000" b="1" dirty="0">
                <a:solidFill>
                  <a:srgbClr val="FF0000"/>
                </a:solidFill>
              </a:rPr>
              <a:t>unleavened bread</a:t>
            </a:r>
            <a:r>
              <a:rPr lang="en-US" sz="2000" dirty="0">
                <a:solidFill>
                  <a:srgbClr val="FF0000"/>
                </a:solidFill>
              </a:rPr>
              <a:t>: </a:t>
            </a:r>
            <a:r>
              <a:rPr lang="en-US" sz="2000" dirty="0"/>
              <a:t>(thou shalt eat unleavened bread seven days, as I commanded thee, in the time appointed of the month Abib; for in it thou </a:t>
            </a:r>
            <a:r>
              <a:rPr lang="en-US" sz="2000" dirty="0" err="1"/>
              <a:t>camest</a:t>
            </a:r>
            <a:r>
              <a:rPr lang="en-US" sz="2000" dirty="0"/>
              <a:t> out from Egypt: and none shall appear before me empty:)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And the feast of harvest, the </a:t>
            </a:r>
            <a:r>
              <a:rPr lang="en-US" sz="2000" b="1" dirty="0" err="1">
                <a:solidFill>
                  <a:srgbClr val="FF0000"/>
                </a:solidFill>
              </a:rPr>
              <a:t>firstfruits</a:t>
            </a:r>
            <a:r>
              <a:rPr lang="en-US" sz="2000" b="1" dirty="0">
                <a:solidFill>
                  <a:srgbClr val="FF0000"/>
                </a:solidFill>
              </a:rPr>
              <a:t> </a:t>
            </a:r>
            <a:r>
              <a:rPr lang="en-US" sz="2000" dirty="0"/>
              <a:t>of thy </a:t>
            </a:r>
            <a:r>
              <a:rPr lang="en-US" sz="2000" dirty="0" err="1"/>
              <a:t>labours</a:t>
            </a:r>
            <a:r>
              <a:rPr lang="en-US" sz="2000" dirty="0"/>
              <a:t>, which thou hast sown in the field: and the </a:t>
            </a:r>
            <a:r>
              <a:rPr lang="en-US" sz="2000" b="1" dirty="0">
                <a:solidFill>
                  <a:srgbClr val="FF0000"/>
                </a:solidFill>
              </a:rPr>
              <a:t>feast of ingathering</a:t>
            </a:r>
            <a:r>
              <a:rPr lang="en-US" sz="2000" dirty="0">
                <a:solidFill>
                  <a:srgbClr val="FF0000"/>
                </a:solidFill>
              </a:rPr>
              <a:t>, </a:t>
            </a:r>
            <a:r>
              <a:rPr lang="en-US" sz="2000" dirty="0"/>
              <a:t>which is in the end of the year, when thou hast gathered in thy </a:t>
            </a:r>
            <a:r>
              <a:rPr lang="en-US" sz="2000" dirty="0" err="1"/>
              <a:t>labours</a:t>
            </a:r>
            <a:r>
              <a:rPr lang="en-US" sz="2000" dirty="0"/>
              <a:t> out of the field.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solidFill>
                  <a:srgbClr val="FF0000"/>
                </a:solidFill>
              </a:rPr>
              <a:t>Three times in the year all thy males shall appear before the Lord GOD.</a:t>
            </a:r>
          </a:p>
        </p:txBody>
      </p:sp>
    </p:spTree>
    <p:extLst>
      <p:ext uri="{BB962C8B-B14F-4D97-AF65-F5344CB8AC3E}">
        <p14:creationId xmlns:p14="http://schemas.microsoft.com/office/powerpoint/2010/main" val="384447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2716D-66C6-B978-15E0-6777D00A0A12}"/>
              </a:ext>
            </a:extLst>
          </p:cNvPr>
          <p:cNvPicPr>
            <a:picLocks noChangeAspect="1"/>
          </p:cNvPicPr>
          <p:nvPr/>
        </p:nvPicPr>
        <p:blipFill>
          <a:blip r:embed="rId2"/>
          <a:stretch>
            <a:fillRect/>
          </a:stretch>
        </p:blipFill>
        <p:spPr>
          <a:xfrm>
            <a:off x="5524" y="562333"/>
            <a:ext cx="12180952" cy="5733333"/>
          </a:xfrm>
          <a:prstGeom prst="rect">
            <a:avLst/>
          </a:prstGeom>
        </p:spPr>
      </p:pic>
    </p:spTree>
    <p:extLst>
      <p:ext uri="{BB962C8B-B14F-4D97-AF65-F5344CB8AC3E}">
        <p14:creationId xmlns:p14="http://schemas.microsoft.com/office/powerpoint/2010/main" val="414702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BAD06-671D-5526-A080-9B2EDC7D9EFA}"/>
              </a:ext>
            </a:extLst>
          </p:cNvPr>
          <p:cNvPicPr>
            <a:picLocks noChangeAspect="1"/>
          </p:cNvPicPr>
          <p:nvPr/>
        </p:nvPicPr>
        <p:blipFill>
          <a:blip r:embed="rId2"/>
          <a:stretch>
            <a:fillRect/>
          </a:stretch>
        </p:blipFill>
        <p:spPr>
          <a:xfrm>
            <a:off x="148381" y="167095"/>
            <a:ext cx="11895238" cy="6523809"/>
          </a:xfrm>
          <a:prstGeom prst="rect">
            <a:avLst/>
          </a:prstGeom>
        </p:spPr>
      </p:pic>
    </p:spTree>
    <p:extLst>
      <p:ext uri="{BB962C8B-B14F-4D97-AF65-F5344CB8AC3E}">
        <p14:creationId xmlns:p14="http://schemas.microsoft.com/office/powerpoint/2010/main" val="2924999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6D0445-E66F-F9BE-F99D-2EB900E5F428}"/>
              </a:ext>
            </a:extLst>
          </p:cNvPr>
          <p:cNvPicPr>
            <a:picLocks noChangeAspect="1"/>
          </p:cNvPicPr>
          <p:nvPr/>
        </p:nvPicPr>
        <p:blipFill>
          <a:blip r:embed="rId2"/>
          <a:stretch>
            <a:fillRect/>
          </a:stretch>
        </p:blipFill>
        <p:spPr>
          <a:xfrm>
            <a:off x="91861" y="0"/>
            <a:ext cx="12008278" cy="6858000"/>
          </a:xfrm>
          <a:prstGeom prst="rect">
            <a:avLst/>
          </a:prstGeom>
        </p:spPr>
      </p:pic>
    </p:spTree>
    <p:extLst>
      <p:ext uri="{BB962C8B-B14F-4D97-AF65-F5344CB8AC3E}">
        <p14:creationId xmlns:p14="http://schemas.microsoft.com/office/powerpoint/2010/main" val="365927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0FF41-AFBA-EDF4-5C23-C677C11D459A}"/>
              </a:ext>
            </a:extLst>
          </p:cNvPr>
          <p:cNvPicPr>
            <a:picLocks noChangeAspect="1"/>
          </p:cNvPicPr>
          <p:nvPr/>
        </p:nvPicPr>
        <p:blipFill>
          <a:blip r:embed="rId2"/>
          <a:stretch>
            <a:fillRect/>
          </a:stretch>
        </p:blipFill>
        <p:spPr>
          <a:xfrm>
            <a:off x="0" y="173447"/>
            <a:ext cx="12192000" cy="6511106"/>
          </a:xfrm>
          <a:prstGeom prst="rect">
            <a:avLst/>
          </a:prstGeom>
        </p:spPr>
      </p:pic>
    </p:spTree>
    <p:extLst>
      <p:ext uri="{BB962C8B-B14F-4D97-AF65-F5344CB8AC3E}">
        <p14:creationId xmlns:p14="http://schemas.microsoft.com/office/powerpoint/2010/main" val="188606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E104D-381A-10A0-8369-7F3D784892DD}"/>
              </a:ext>
            </a:extLst>
          </p:cNvPr>
          <p:cNvPicPr>
            <a:picLocks noChangeAspect="1"/>
          </p:cNvPicPr>
          <p:nvPr/>
        </p:nvPicPr>
        <p:blipFill>
          <a:blip r:embed="rId2"/>
          <a:stretch>
            <a:fillRect/>
          </a:stretch>
        </p:blipFill>
        <p:spPr>
          <a:xfrm>
            <a:off x="0" y="237182"/>
            <a:ext cx="12192000" cy="6383635"/>
          </a:xfrm>
          <a:prstGeom prst="rect">
            <a:avLst/>
          </a:prstGeom>
        </p:spPr>
      </p:pic>
    </p:spTree>
    <p:extLst>
      <p:ext uri="{BB962C8B-B14F-4D97-AF65-F5344CB8AC3E}">
        <p14:creationId xmlns:p14="http://schemas.microsoft.com/office/powerpoint/2010/main" val="1072763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48BB7-8511-38AA-C6D5-ED6B14676C97}"/>
              </a:ext>
            </a:extLst>
          </p:cNvPr>
          <p:cNvPicPr>
            <a:picLocks noChangeAspect="1"/>
          </p:cNvPicPr>
          <p:nvPr/>
        </p:nvPicPr>
        <p:blipFill>
          <a:blip r:embed="rId2"/>
          <a:stretch>
            <a:fillRect/>
          </a:stretch>
        </p:blipFill>
        <p:spPr>
          <a:xfrm>
            <a:off x="0" y="173396"/>
            <a:ext cx="12192000" cy="6511208"/>
          </a:xfrm>
          <a:prstGeom prst="rect">
            <a:avLst/>
          </a:prstGeom>
        </p:spPr>
      </p:pic>
    </p:spTree>
    <p:extLst>
      <p:ext uri="{BB962C8B-B14F-4D97-AF65-F5344CB8AC3E}">
        <p14:creationId xmlns:p14="http://schemas.microsoft.com/office/powerpoint/2010/main" val="3515667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18BA2D-11CA-7EF4-F8DE-F3338650945D}"/>
              </a:ext>
            </a:extLst>
          </p:cNvPr>
          <p:cNvPicPr>
            <a:picLocks noChangeAspect="1"/>
          </p:cNvPicPr>
          <p:nvPr/>
        </p:nvPicPr>
        <p:blipFill>
          <a:blip r:embed="rId2"/>
          <a:stretch>
            <a:fillRect/>
          </a:stretch>
        </p:blipFill>
        <p:spPr>
          <a:xfrm>
            <a:off x="0" y="236729"/>
            <a:ext cx="12192000" cy="6384541"/>
          </a:xfrm>
          <a:prstGeom prst="rect">
            <a:avLst/>
          </a:prstGeom>
        </p:spPr>
      </p:pic>
    </p:spTree>
    <p:extLst>
      <p:ext uri="{BB962C8B-B14F-4D97-AF65-F5344CB8AC3E}">
        <p14:creationId xmlns:p14="http://schemas.microsoft.com/office/powerpoint/2010/main" val="384906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on resting in his throne">
            <a:extLst>
              <a:ext uri="{FF2B5EF4-FFF2-40B4-BE49-F238E27FC236}">
                <a16:creationId xmlns:a16="http://schemas.microsoft.com/office/drawing/2014/main" id="{CE0AC201-ECAF-6186-47E1-9A3DD41BF339}"/>
              </a:ext>
            </a:extLst>
          </p:cNvPr>
          <p:cNvPicPr>
            <a:picLocks noChangeAspect="1"/>
          </p:cNvPicPr>
          <p:nvPr/>
        </p:nvPicPr>
        <p:blipFill>
          <a:blip r:embed="rId2">
            <a:alphaModFix amt="50000"/>
          </a:blip>
          <a:srcRect t="2263" b="11859"/>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012B986-B73A-1566-33FB-956F4A6A51EB}"/>
              </a:ext>
            </a:extLst>
          </p:cNvPr>
          <p:cNvSpPr>
            <a:spLocks noGrp="1"/>
          </p:cNvSpPr>
          <p:nvPr>
            <p:ph type="ctrTitle"/>
          </p:nvPr>
        </p:nvSpPr>
        <p:spPr>
          <a:xfrm>
            <a:off x="1524000" y="1122362"/>
            <a:ext cx="9144000" cy="2900518"/>
          </a:xfrm>
        </p:spPr>
        <p:txBody>
          <a:bodyPr>
            <a:normAutofit/>
          </a:bodyPr>
          <a:lstStyle/>
          <a:p>
            <a:r>
              <a:rPr lang="en-US">
                <a:solidFill>
                  <a:srgbClr val="FFFFFF"/>
                </a:solidFill>
              </a:rPr>
              <a:t>Paul to Timothy, his faithful disciplae</a:t>
            </a:r>
          </a:p>
        </p:txBody>
      </p:sp>
      <p:sp>
        <p:nvSpPr>
          <p:cNvPr id="3" name="Subtitle 2">
            <a:extLst>
              <a:ext uri="{FF2B5EF4-FFF2-40B4-BE49-F238E27FC236}">
                <a16:creationId xmlns:a16="http://schemas.microsoft.com/office/drawing/2014/main" id="{58437FE2-0488-67EA-720F-135EA1667356}"/>
              </a:ext>
            </a:extLst>
          </p:cNvPr>
          <p:cNvSpPr>
            <a:spLocks noGrp="1"/>
          </p:cNvSpPr>
          <p:nvPr>
            <p:ph type="subTitle" idx="1"/>
          </p:nvPr>
        </p:nvSpPr>
        <p:spPr>
          <a:xfrm>
            <a:off x="1524000" y="4159404"/>
            <a:ext cx="9144000" cy="1098395"/>
          </a:xfrm>
        </p:spPr>
        <p:txBody>
          <a:bodyPr>
            <a:normAutofit/>
          </a:bodyPr>
          <a:lstStyle/>
          <a:p>
            <a:r>
              <a:rPr lang="en-US" sz="1700" dirty="0">
                <a:solidFill>
                  <a:srgbClr val="FFFFFF"/>
                </a:solidFill>
              </a:rPr>
              <a:t>2 Timothy 4:8</a:t>
            </a:r>
            <a:br>
              <a:rPr lang="en-US" sz="1700" dirty="0">
                <a:solidFill>
                  <a:srgbClr val="FFFFFF"/>
                </a:solidFill>
              </a:rPr>
            </a:br>
            <a:r>
              <a:rPr lang="en-US" sz="1700" dirty="0">
                <a:solidFill>
                  <a:srgbClr val="FFFFFF"/>
                </a:solidFill>
              </a:rPr>
              <a:t>Henceforth there is laid up for me a crown of righteousness, which the Lord, the righteous judge, shall give me at that day: and not to me only, but unto all them also that love his appearing.</a:t>
            </a:r>
          </a:p>
        </p:txBody>
      </p:sp>
    </p:spTree>
    <p:extLst>
      <p:ext uri="{BB962C8B-B14F-4D97-AF65-F5344CB8AC3E}">
        <p14:creationId xmlns:p14="http://schemas.microsoft.com/office/powerpoint/2010/main" val="32011034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C7B284-08DB-BDAD-5353-06EB5FB27498}"/>
              </a:ext>
            </a:extLst>
          </p:cNvPr>
          <p:cNvPicPr>
            <a:picLocks noChangeAspect="1"/>
          </p:cNvPicPr>
          <p:nvPr/>
        </p:nvPicPr>
        <p:blipFill>
          <a:blip r:embed="rId2"/>
          <a:stretch>
            <a:fillRect/>
          </a:stretch>
        </p:blipFill>
        <p:spPr>
          <a:xfrm>
            <a:off x="0" y="118672"/>
            <a:ext cx="12192000" cy="6620655"/>
          </a:xfrm>
          <a:prstGeom prst="rect">
            <a:avLst/>
          </a:prstGeom>
        </p:spPr>
      </p:pic>
    </p:spTree>
    <p:extLst>
      <p:ext uri="{BB962C8B-B14F-4D97-AF65-F5344CB8AC3E}">
        <p14:creationId xmlns:p14="http://schemas.microsoft.com/office/powerpoint/2010/main" val="3107993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E3756-3094-0894-C564-87D1FC21EFF8}"/>
              </a:ext>
            </a:extLst>
          </p:cNvPr>
          <p:cNvPicPr>
            <a:picLocks noChangeAspect="1"/>
          </p:cNvPicPr>
          <p:nvPr/>
        </p:nvPicPr>
        <p:blipFill>
          <a:blip r:embed="rId2"/>
          <a:stretch>
            <a:fillRect/>
          </a:stretch>
        </p:blipFill>
        <p:spPr>
          <a:xfrm>
            <a:off x="0" y="360559"/>
            <a:ext cx="12192000" cy="6136881"/>
          </a:xfrm>
          <a:prstGeom prst="rect">
            <a:avLst/>
          </a:prstGeom>
        </p:spPr>
      </p:pic>
    </p:spTree>
    <p:extLst>
      <p:ext uri="{BB962C8B-B14F-4D97-AF65-F5344CB8AC3E}">
        <p14:creationId xmlns:p14="http://schemas.microsoft.com/office/powerpoint/2010/main" val="3786851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2EC56-E3BA-F83F-9D42-453D5C5E05FE}"/>
              </a:ext>
            </a:extLst>
          </p:cNvPr>
          <p:cNvPicPr>
            <a:picLocks noChangeAspect="1"/>
          </p:cNvPicPr>
          <p:nvPr/>
        </p:nvPicPr>
        <p:blipFill>
          <a:blip r:embed="rId2"/>
          <a:stretch>
            <a:fillRect/>
          </a:stretch>
        </p:blipFill>
        <p:spPr>
          <a:xfrm>
            <a:off x="0" y="268305"/>
            <a:ext cx="12192000" cy="6321389"/>
          </a:xfrm>
          <a:prstGeom prst="rect">
            <a:avLst/>
          </a:prstGeom>
        </p:spPr>
      </p:pic>
    </p:spTree>
    <p:extLst>
      <p:ext uri="{BB962C8B-B14F-4D97-AF65-F5344CB8AC3E}">
        <p14:creationId xmlns:p14="http://schemas.microsoft.com/office/powerpoint/2010/main" val="2624555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69C08-DA49-CF0D-EA66-729145576C23}"/>
              </a:ext>
            </a:extLst>
          </p:cNvPr>
          <p:cNvPicPr>
            <a:picLocks noChangeAspect="1"/>
          </p:cNvPicPr>
          <p:nvPr/>
        </p:nvPicPr>
        <p:blipFill>
          <a:blip r:embed="rId2"/>
          <a:stretch>
            <a:fillRect/>
          </a:stretch>
        </p:blipFill>
        <p:spPr>
          <a:xfrm>
            <a:off x="0" y="63787"/>
            <a:ext cx="12192000" cy="6730425"/>
          </a:xfrm>
          <a:prstGeom prst="rect">
            <a:avLst/>
          </a:prstGeom>
        </p:spPr>
      </p:pic>
    </p:spTree>
    <p:extLst>
      <p:ext uri="{BB962C8B-B14F-4D97-AF65-F5344CB8AC3E}">
        <p14:creationId xmlns:p14="http://schemas.microsoft.com/office/powerpoint/2010/main" val="932794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2A27FC-3C56-91F6-AC6F-29E7C24F593C}"/>
              </a:ext>
            </a:extLst>
          </p:cNvPr>
          <p:cNvPicPr>
            <a:picLocks noChangeAspect="1"/>
          </p:cNvPicPr>
          <p:nvPr/>
        </p:nvPicPr>
        <p:blipFill>
          <a:blip r:embed="rId2"/>
          <a:stretch>
            <a:fillRect/>
          </a:stretch>
        </p:blipFill>
        <p:spPr>
          <a:xfrm>
            <a:off x="0" y="283841"/>
            <a:ext cx="12192000" cy="6290317"/>
          </a:xfrm>
          <a:prstGeom prst="rect">
            <a:avLst/>
          </a:prstGeom>
        </p:spPr>
      </p:pic>
    </p:spTree>
    <p:extLst>
      <p:ext uri="{BB962C8B-B14F-4D97-AF65-F5344CB8AC3E}">
        <p14:creationId xmlns:p14="http://schemas.microsoft.com/office/powerpoint/2010/main" val="2860504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DDE998-5E30-EC1B-D242-C444FCA130DD}"/>
              </a:ext>
            </a:extLst>
          </p:cNvPr>
          <p:cNvPicPr>
            <a:picLocks noChangeAspect="1"/>
          </p:cNvPicPr>
          <p:nvPr/>
        </p:nvPicPr>
        <p:blipFill>
          <a:blip r:embed="rId2"/>
          <a:stretch>
            <a:fillRect/>
          </a:stretch>
        </p:blipFill>
        <p:spPr>
          <a:xfrm>
            <a:off x="0" y="628027"/>
            <a:ext cx="12192000" cy="5601945"/>
          </a:xfrm>
          <a:prstGeom prst="rect">
            <a:avLst/>
          </a:prstGeom>
        </p:spPr>
      </p:pic>
    </p:spTree>
    <p:extLst>
      <p:ext uri="{BB962C8B-B14F-4D97-AF65-F5344CB8AC3E}">
        <p14:creationId xmlns:p14="http://schemas.microsoft.com/office/powerpoint/2010/main" val="3997393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63C37E-3CC8-A9C3-1E89-1A832AE6F988}"/>
              </a:ext>
            </a:extLst>
          </p:cNvPr>
          <p:cNvPicPr>
            <a:picLocks noChangeAspect="1"/>
          </p:cNvPicPr>
          <p:nvPr/>
        </p:nvPicPr>
        <p:blipFill>
          <a:blip r:embed="rId2"/>
          <a:stretch>
            <a:fillRect/>
          </a:stretch>
        </p:blipFill>
        <p:spPr>
          <a:xfrm>
            <a:off x="0" y="178517"/>
            <a:ext cx="12192000" cy="6500966"/>
          </a:xfrm>
          <a:prstGeom prst="rect">
            <a:avLst/>
          </a:prstGeom>
        </p:spPr>
      </p:pic>
    </p:spTree>
    <p:extLst>
      <p:ext uri="{BB962C8B-B14F-4D97-AF65-F5344CB8AC3E}">
        <p14:creationId xmlns:p14="http://schemas.microsoft.com/office/powerpoint/2010/main" val="3338546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421BCC-680C-8908-3DF1-29FFFCDC4A44}"/>
              </a:ext>
            </a:extLst>
          </p:cNvPr>
          <p:cNvPicPr>
            <a:picLocks noChangeAspect="1"/>
          </p:cNvPicPr>
          <p:nvPr/>
        </p:nvPicPr>
        <p:blipFill>
          <a:blip r:embed="rId2"/>
          <a:stretch>
            <a:fillRect/>
          </a:stretch>
        </p:blipFill>
        <p:spPr>
          <a:xfrm>
            <a:off x="0" y="692483"/>
            <a:ext cx="12192000" cy="5473033"/>
          </a:xfrm>
          <a:prstGeom prst="rect">
            <a:avLst/>
          </a:prstGeom>
        </p:spPr>
      </p:pic>
    </p:spTree>
    <p:extLst>
      <p:ext uri="{BB962C8B-B14F-4D97-AF65-F5344CB8AC3E}">
        <p14:creationId xmlns:p14="http://schemas.microsoft.com/office/powerpoint/2010/main" val="4037533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B5AA4-5CFF-BFE9-BDE3-E9D372A31CF4}"/>
              </a:ext>
            </a:extLst>
          </p:cNvPr>
          <p:cNvPicPr>
            <a:picLocks noChangeAspect="1"/>
          </p:cNvPicPr>
          <p:nvPr/>
        </p:nvPicPr>
        <p:blipFill>
          <a:blip r:embed="rId2"/>
          <a:stretch>
            <a:fillRect/>
          </a:stretch>
        </p:blipFill>
        <p:spPr>
          <a:xfrm>
            <a:off x="0" y="1491230"/>
            <a:ext cx="12192000" cy="3875539"/>
          </a:xfrm>
          <a:prstGeom prst="rect">
            <a:avLst/>
          </a:prstGeom>
        </p:spPr>
      </p:pic>
    </p:spTree>
    <p:extLst>
      <p:ext uri="{BB962C8B-B14F-4D97-AF65-F5344CB8AC3E}">
        <p14:creationId xmlns:p14="http://schemas.microsoft.com/office/powerpoint/2010/main" val="147546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F354E-3B12-D932-BEDB-4B8410E07037}"/>
              </a:ext>
            </a:extLst>
          </p:cNvPr>
          <p:cNvPicPr>
            <a:picLocks noChangeAspect="1"/>
          </p:cNvPicPr>
          <p:nvPr/>
        </p:nvPicPr>
        <p:blipFill>
          <a:blip r:embed="rId2"/>
          <a:stretch>
            <a:fillRect/>
          </a:stretch>
        </p:blipFill>
        <p:spPr>
          <a:xfrm>
            <a:off x="330122" y="0"/>
            <a:ext cx="11531755" cy="6858000"/>
          </a:xfrm>
          <a:prstGeom prst="rect">
            <a:avLst/>
          </a:prstGeom>
        </p:spPr>
      </p:pic>
    </p:spTree>
    <p:extLst>
      <p:ext uri="{BB962C8B-B14F-4D97-AF65-F5344CB8AC3E}">
        <p14:creationId xmlns:p14="http://schemas.microsoft.com/office/powerpoint/2010/main" val="302074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Numbers 23:19 KJV Bible Verse Images">
            <a:extLst>
              <a:ext uri="{FF2B5EF4-FFF2-40B4-BE49-F238E27FC236}">
                <a16:creationId xmlns:a16="http://schemas.microsoft.com/office/drawing/2014/main" id="{BDCE66FF-DEF1-E96E-1DC9-ACAC4B9DE3E5}"/>
              </a:ext>
            </a:extLst>
          </p:cNvPr>
          <p:cNvSpPr>
            <a:spLocks noGrp="1" noChangeAspect="1" noChangeArrowheads="1"/>
          </p:cNvSpPr>
          <p:nvPr>
            <p:ph type="title"/>
          </p:nvPr>
        </p:nvSpPr>
        <p:spPr bwMode="auto">
          <a:xfrm>
            <a:off x="1113810" y="3130041"/>
            <a:ext cx="4036334" cy="2387600"/>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t" anchorCtr="0" compatLnSpc="1">
            <a:prstTxWarp prst="textNoShape">
              <a:avLst/>
            </a:prstTxWarp>
            <a:normAutofit/>
          </a:bodyPr>
          <a:lstStyle/>
          <a:p>
            <a:r>
              <a:rPr lang="en-US" sz="5400" dirty="0"/>
              <a:t>Amos 3:7</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41E4E87-24A0-F517-F10A-9A2EAC9E8364}"/>
              </a:ext>
            </a:extLst>
          </p:cNvPr>
          <p:cNvPicPr>
            <a:picLocks noChangeAspect="1"/>
          </p:cNvPicPr>
          <p:nvPr/>
        </p:nvPicPr>
        <p:blipFill>
          <a:blip r:embed="rId2"/>
          <a:srcRect b="1268"/>
          <a:stretch>
            <a:fillRect/>
          </a:stretch>
        </p:blipFill>
        <p:spPr>
          <a:xfrm>
            <a:off x="5922492" y="666728"/>
            <a:ext cx="5536001" cy="5465791"/>
          </a:xfrm>
          <a:prstGeom prst="rect">
            <a:avLst/>
          </a:prstGeom>
        </p:spPr>
      </p:pic>
    </p:spTree>
    <p:extLst>
      <p:ext uri="{BB962C8B-B14F-4D97-AF65-F5344CB8AC3E}">
        <p14:creationId xmlns:p14="http://schemas.microsoft.com/office/powerpoint/2010/main" val="164544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59B7B4-F017-4096-C11C-F94F7B3FDA2D}"/>
              </a:ext>
            </a:extLst>
          </p:cNvPr>
          <p:cNvPicPr>
            <a:picLocks noChangeAspect="1"/>
          </p:cNvPicPr>
          <p:nvPr/>
        </p:nvPicPr>
        <p:blipFill>
          <a:blip r:embed="rId2"/>
          <a:stretch>
            <a:fillRect/>
          </a:stretch>
        </p:blipFill>
        <p:spPr>
          <a:xfrm>
            <a:off x="0" y="1366938"/>
            <a:ext cx="12192000" cy="4124123"/>
          </a:xfrm>
          <a:prstGeom prst="rect">
            <a:avLst/>
          </a:prstGeom>
        </p:spPr>
      </p:pic>
    </p:spTree>
    <p:extLst>
      <p:ext uri="{BB962C8B-B14F-4D97-AF65-F5344CB8AC3E}">
        <p14:creationId xmlns:p14="http://schemas.microsoft.com/office/powerpoint/2010/main" val="1459813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226B4-CEE7-2432-82B8-F3E019FCDC66}"/>
              </a:ext>
            </a:extLst>
          </p:cNvPr>
          <p:cNvPicPr>
            <a:picLocks noChangeAspect="1"/>
          </p:cNvPicPr>
          <p:nvPr/>
        </p:nvPicPr>
        <p:blipFill>
          <a:blip r:embed="rId2"/>
          <a:stretch>
            <a:fillRect/>
          </a:stretch>
        </p:blipFill>
        <p:spPr>
          <a:xfrm>
            <a:off x="0" y="638767"/>
            <a:ext cx="12192000" cy="5580466"/>
          </a:xfrm>
          <a:prstGeom prst="rect">
            <a:avLst/>
          </a:prstGeom>
        </p:spPr>
      </p:pic>
    </p:spTree>
    <p:extLst>
      <p:ext uri="{BB962C8B-B14F-4D97-AF65-F5344CB8AC3E}">
        <p14:creationId xmlns:p14="http://schemas.microsoft.com/office/powerpoint/2010/main" val="2734663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84EC1-2DD3-CD17-AC1C-BD1C00225052}"/>
              </a:ext>
            </a:extLst>
          </p:cNvPr>
          <p:cNvPicPr>
            <a:picLocks noChangeAspect="1"/>
          </p:cNvPicPr>
          <p:nvPr/>
        </p:nvPicPr>
        <p:blipFill>
          <a:blip r:embed="rId2"/>
          <a:stretch>
            <a:fillRect/>
          </a:stretch>
        </p:blipFill>
        <p:spPr>
          <a:xfrm>
            <a:off x="0" y="564762"/>
            <a:ext cx="12192000" cy="5728476"/>
          </a:xfrm>
          <a:prstGeom prst="rect">
            <a:avLst/>
          </a:prstGeom>
        </p:spPr>
      </p:pic>
    </p:spTree>
    <p:extLst>
      <p:ext uri="{BB962C8B-B14F-4D97-AF65-F5344CB8AC3E}">
        <p14:creationId xmlns:p14="http://schemas.microsoft.com/office/powerpoint/2010/main" val="685263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24A7D-6FA7-346B-09DC-81144CA10ACB}"/>
              </a:ext>
            </a:extLst>
          </p:cNvPr>
          <p:cNvPicPr>
            <a:picLocks noChangeAspect="1"/>
          </p:cNvPicPr>
          <p:nvPr/>
        </p:nvPicPr>
        <p:blipFill>
          <a:blip r:embed="rId2"/>
          <a:stretch>
            <a:fillRect/>
          </a:stretch>
        </p:blipFill>
        <p:spPr>
          <a:xfrm>
            <a:off x="0" y="53928"/>
            <a:ext cx="12192000" cy="6750143"/>
          </a:xfrm>
          <a:prstGeom prst="rect">
            <a:avLst/>
          </a:prstGeom>
        </p:spPr>
      </p:pic>
    </p:spTree>
    <p:extLst>
      <p:ext uri="{BB962C8B-B14F-4D97-AF65-F5344CB8AC3E}">
        <p14:creationId xmlns:p14="http://schemas.microsoft.com/office/powerpoint/2010/main" val="3237082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FC684-33DD-46A1-84B1-7CC4794D2559}"/>
              </a:ext>
            </a:extLst>
          </p:cNvPr>
          <p:cNvPicPr>
            <a:picLocks noChangeAspect="1"/>
          </p:cNvPicPr>
          <p:nvPr/>
        </p:nvPicPr>
        <p:blipFill>
          <a:blip r:embed="rId2"/>
          <a:stretch>
            <a:fillRect/>
          </a:stretch>
        </p:blipFill>
        <p:spPr>
          <a:xfrm>
            <a:off x="0" y="1225206"/>
            <a:ext cx="12192000" cy="4407588"/>
          </a:xfrm>
          <a:prstGeom prst="rect">
            <a:avLst/>
          </a:prstGeom>
        </p:spPr>
      </p:pic>
    </p:spTree>
    <p:extLst>
      <p:ext uri="{BB962C8B-B14F-4D97-AF65-F5344CB8AC3E}">
        <p14:creationId xmlns:p14="http://schemas.microsoft.com/office/powerpoint/2010/main" val="61652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C5E92-F0F3-1C59-2BAA-189EDE78C208}"/>
              </a:ext>
            </a:extLst>
          </p:cNvPr>
          <p:cNvPicPr>
            <a:picLocks noChangeAspect="1"/>
          </p:cNvPicPr>
          <p:nvPr/>
        </p:nvPicPr>
        <p:blipFill>
          <a:blip r:embed="rId2"/>
          <a:stretch>
            <a:fillRect/>
          </a:stretch>
        </p:blipFill>
        <p:spPr>
          <a:xfrm>
            <a:off x="129063" y="0"/>
            <a:ext cx="11933874" cy="6858000"/>
          </a:xfrm>
          <a:prstGeom prst="rect">
            <a:avLst/>
          </a:prstGeom>
        </p:spPr>
      </p:pic>
    </p:spTree>
    <p:extLst>
      <p:ext uri="{BB962C8B-B14F-4D97-AF65-F5344CB8AC3E}">
        <p14:creationId xmlns:p14="http://schemas.microsoft.com/office/powerpoint/2010/main" val="3476554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A4A76-D420-68F8-106E-BA971964CC22}"/>
              </a:ext>
            </a:extLst>
          </p:cNvPr>
          <p:cNvPicPr>
            <a:picLocks noChangeAspect="1"/>
          </p:cNvPicPr>
          <p:nvPr/>
        </p:nvPicPr>
        <p:blipFill>
          <a:blip r:embed="rId2"/>
          <a:stretch>
            <a:fillRect/>
          </a:stretch>
        </p:blipFill>
        <p:spPr>
          <a:xfrm>
            <a:off x="0" y="907293"/>
            <a:ext cx="12192000" cy="5043413"/>
          </a:xfrm>
          <a:prstGeom prst="rect">
            <a:avLst/>
          </a:prstGeom>
        </p:spPr>
      </p:pic>
    </p:spTree>
    <p:extLst>
      <p:ext uri="{BB962C8B-B14F-4D97-AF65-F5344CB8AC3E}">
        <p14:creationId xmlns:p14="http://schemas.microsoft.com/office/powerpoint/2010/main" val="469203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FA93B-C7F0-2923-279D-D1FE8C810398}"/>
              </a:ext>
            </a:extLst>
          </p:cNvPr>
          <p:cNvPicPr>
            <a:picLocks noChangeAspect="1"/>
          </p:cNvPicPr>
          <p:nvPr/>
        </p:nvPicPr>
        <p:blipFill>
          <a:blip r:embed="rId2"/>
          <a:stretch>
            <a:fillRect/>
          </a:stretch>
        </p:blipFill>
        <p:spPr>
          <a:xfrm>
            <a:off x="99724" y="0"/>
            <a:ext cx="11992551" cy="6858000"/>
          </a:xfrm>
          <a:prstGeom prst="rect">
            <a:avLst/>
          </a:prstGeom>
        </p:spPr>
      </p:pic>
    </p:spTree>
    <p:extLst>
      <p:ext uri="{BB962C8B-B14F-4D97-AF65-F5344CB8AC3E}">
        <p14:creationId xmlns:p14="http://schemas.microsoft.com/office/powerpoint/2010/main" val="160036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FA63F-1C4E-D949-9124-D7EA5F4A78DF}"/>
              </a:ext>
            </a:extLst>
          </p:cNvPr>
          <p:cNvPicPr>
            <a:picLocks noChangeAspect="1"/>
          </p:cNvPicPr>
          <p:nvPr/>
        </p:nvPicPr>
        <p:blipFill>
          <a:blip r:embed="rId2"/>
          <a:stretch>
            <a:fillRect/>
          </a:stretch>
        </p:blipFill>
        <p:spPr>
          <a:xfrm>
            <a:off x="0" y="617410"/>
            <a:ext cx="12192000" cy="5623180"/>
          </a:xfrm>
          <a:prstGeom prst="rect">
            <a:avLst/>
          </a:prstGeom>
        </p:spPr>
      </p:pic>
    </p:spTree>
    <p:extLst>
      <p:ext uri="{BB962C8B-B14F-4D97-AF65-F5344CB8AC3E}">
        <p14:creationId xmlns:p14="http://schemas.microsoft.com/office/powerpoint/2010/main" val="45424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3B113-5EFD-4A5D-9223-92B77E6F4B50}"/>
              </a:ext>
            </a:extLst>
          </p:cNvPr>
          <p:cNvPicPr>
            <a:picLocks noChangeAspect="1"/>
          </p:cNvPicPr>
          <p:nvPr/>
        </p:nvPicPr>
        <p:blipFill>
          <a:blip r:embed="rId2"/>
          <a:stretch>
            <a:fillRect/>
          </a:stretch>
        </p:blipFill>
        <p:spPr>
          <a:xfrm>
            <a:off x="0" y="785748"/>
            <a:ext cx="12192000" cy="5286504"/>
          </a:xfrm>
          <a:prstGeom prst="rect">
            <a:avLst/>
          </a:prstGeom>
        </p:spPr>
      </p:pic>
    </p:spTree>
    <p:extLst>
      <p:ext uri="{BB962C8B-B14F-4D97-AF65-F5344CB8AC3E}">
        <p14:creationId xmlns:p14="http://schemas.microsoft.com/office/powerpoint/2010/main" val="378147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47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A587B6-D2E3-6FF7-4A62-A729FE43B0F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When will Christ return?</a:t>
            </a:r>
          </a:p>
        </p:txBody>
      </p:sp>
      <p:pic>
        <p:nvPicPr>
          <p:cNvPr id="5" name="Picture 4">
            <a:extLst>
              <a:ext uri="{FF2B5EF4-FFF2-40B4-BE49-F238E27FC236}">
                <a16:creationId xmlns:a16="http://schemas.microsoft.com/office/drawing/2014/main" id="{E704313C-5CF6-4FC7-FF81-8B1D359CDFD0}"/>
              </a:ext>
            </a:extLst>
          </p:cNvPr>
          <p:cNvPicPr>
            <a:picLocks noChangeAspect="1"/>
          </p:cNvPicPr>
          <p:nvPr/>
        </p:nvPicPr>
        <p:blipFill>
          <a:blip r:embed="rId2"/>
          <a:stretch>
            <a:fillRect/>
          </a:stretch>
        </p:blipFill>
        <p:spPr>
          <a:xfrm>
            <a:off x="4038600" y="1809961"/>
            <a:ext cx="7188199" cy="3234689"/>
          </a:xfrm>
          <a:prstGeom prst="rect">
            <a:avLst/>
          </a:prstGeom>
        </p:spPr>
      </p:pic>
    </p:spTree>
    <p:extLst>
      <p:ext uri="{BB962C8B-B14F-4D97-AF65-F5344CB8AC3E}">
        <p14:creationId xmlns:p14="http://schemas.microsoft.com/office/powerpoint/2010/main" val="3579038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68185-8B17-EB90-7400-73C7AA17C919}"/>
              </a:ext>
            </a:extLst>
          </p:cNvPr>
          <p:cNvPicPr>
            <a:picLocks noChangeAspect="1"/>
          </p:cNvPicPr>
          <p:nvPr/>
        </p:nvPicPr>
        <p:blipFill>
          <a:blip r:embed="rId2"/>
          <a:stretch>
            <a:fillRect/>
          </a:stretch>
        </p:blipFill>
        <p:spPr>
          <a:xfrm>
            <a:off x="91323" y="0"/>
            <a:ext cx="12009353" cy="6858000"/>
          </a:xfrm>
          <a:prstGeom prst="rect">
            <a:avLst/>
          </a:prstGeom>
        </p:spPr>
      </p:pic>
    </p:spTree>
    <p:extLst>
      <p:ext uri="{BB962C8B-B14F-4D97-AF65-F5344CB8AC3E}">
        <p14:creationId xmlns:p14="http://schemas.microsoft.com/office/powerpoint/2010/main" val="3419804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2B523-7777-34C6-CFF2-42DF7A1C7FB7}"/>
              </a:ext>
            </a:extLst>
          </p:cNvPr>
          <p:cNvPicPr>
            <a:picLocks noChangeAspect="1"/>
          </p:cNvPicPr>
          <p:nvPr/>
        </p:nvPicPr>
        <p:blipFill>
          <a:blip r:embed="rId2"/>
          <a:stretch>
            <a:fillRect/>
          </a:stretch>
        </p:blipFill>
        <p:spPr>
          <a:xfrm>
            <a:off x="0" y="1147424"/>
            <a:ext cx="12192000" cy="4563151"/>
          </a:xfrm>
          <a:prstGeom prst="rect">
            <a:avLst/>
          </a:prstGeom>
        </p:spPr>
      </p:pic>
    </p:spTree>
    <p:extLst>
      <p:ext uri="{BB962C8B-B14F-4D97-AF65-F5344CB8AC3E}">
        <p14:creationId xmlns:p14="http://schemas.microsoft.com/office/powerpoint/2010/main" val="3920057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032B9-F0B9-9724-B7E1-4C27ACE835A8}"/>
              </a:ext>
            </a:extLst>
          </p:cNvPr>
          <p:cNvPicPr>
            <a:picLocks noChangeAspect="1"/>
          </p:cNvPicPr>
          <p:nvPr/>
        </p:nvPicPr>
        <p:blipFill>
          <a:blip r:embed="rId2"/>
          <a:stretch>
            <a:fillRect/>
          </a:stretch>
        </p:blipFill>
        <p:spPr>
          <a:xfrm>
            <a:off x="0" y="1378652"/>
            <a:ext cx="12192000" cy="4100695"/>
          </a:xfrm>
          <a:prstGeom prst="rect">
            <a:avLst/>
          </a:prstGeom>
        </p:spPr>
      </p:pic>
    </p:spTree>
    <p:extLst>
      <p:ext uri="{BB962C8B-B14F-4D97-AF65-F5344CB8AC3E}">
        <p14:creationId xmlns:p14="http://schemas.microsoft.com/office/powerpoint/2010/main" val="3002102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E64EE-9AD4-0C00-A314-92C754CEB458}"/>
              </a:ext>
            </a:extLst>
          </p:cNvPr>
          <p:cNvPicPr>
            <a:picLocks noChangeAspect="1"/>
          </p:cNvPicPr>
          <p:nvPr/>
        </p:nvPicPr>
        <p:blipFill>
          <a:blip r:embed="rId2"/>
          <a:stretch>
            <a:fillRect/>
          </a:stretch>
        </p:blipFill>
        <p:spPr>
          <a:xfrm>
            <a:off x="0" y="910375"/>
            <a:ext cx="12192000" cy="5037250"/>
          </a:xfrm>
          <a:prstGeom prst="rect">
            <a:avLst/>
          </a:prstGeom>
        </p:spPr>
      </p:pic>
    </p:spTree>
    <p:extLst>
      <p:ext uri="{BB962C8B-B14F-4D97-AF65-F5344CB8AC3E}">
        <p14:creationId xmlns:p14="http://schemas.microsoft.com/office/powerpoint/2010/main" val="130370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EAF63-905B-99B7-6DB0-589222AD6034}"/>
              </a:ext>
            </a:extLst>
          </p:cNvPr>
          <p:cNvPicPr>
            <a:picLocks noChangeAspect="1"/>
          </p:cNvPicPr>
          <p:nvPr/>
        </p:nvPicPr>
        <p:blipFill>
          <a:blip r:embed="rId2"/>
          <a:stretch>
            <a:fillRect/>
          </a:stretch>
        </p:blipFill>
        <p:spPr>
          <a:xfrm>
            <a:off x="0" y="552373"/>
            <a:ext cx="12192000" cy="5753253"/>
          </a:xfrm>
          <a:prstGeom prst="rect">
            <a:avLst/>
          </a:prstGeom>
        </p:spPr>
      </p:pic>
    </p:spTree>
    <p:extLst>
      <p:ext uri="{BB962C8B-B14F-4D97-AF65-F5344CB8AC3E}">
        <p14:creationId xmlns:p14="http://schemas.microsoft.com/office/powerpoint/2010/main" val="2051324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8AC6C-6FB0-C0BE-6A8B-D7F24E1421D8}"/>
              </a:ext>
            </a:extLst>
          </p:cNvPr>
          <p:cNvPicPr>
            <a:picLocks noChangeAspect="1"/>
          </p:cNvPicPr>
          <p:nvPr/>
        </p:nvPicPr>
        <p:blipFill>
          <a:blip r:embed="rId2"/>
          <a:stretch>
            <a:fillRect/>
          </a:stretch>
        </p:blipFill>
        <p:spPr>
          <a:xfrm>
            <a:off x="0" y="1336764"/>
            <a:ext cx="12192000" cy="4184471"/>
          </a:xfrm>
          <a:prstGeom prst="rect">
            <a:avLst/>
          </a:prstGeom>
        </p:spPr>
      </p:pic>
    </p:spTree>
    <p:extLst>
      <p:ext uri="{BB962C8B-B14F-4D97-AF65-F5344CB8AC3E}">
        <p14:creationId xmlns:p14="http://schemas.microsoft.com/office/powerpoint/2010/main" val="2936511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A8C3B-99D4-898E-B2F2-21DA40C36B06}"/>
              </a:ext>
            </a:extLst>
          </p:cNvPr>
          <p:cNvPicPr>
            <a:picLocks noChangeAspect="1"/>
          </p:cNvPicPr>
          <p:nvPr/>
        </p:nvPicPr>
        <p:blipFill>
          <a:blip r:embed="rId2"/>
          <a:stretch>
            <a:fillRect/>
          </a:stretch>
        </p:blipFill>
        <p:spPr>
          <a:xfrm>
            <a:off x="0" y="526960"/>
            <a:ext cx="12192000" cy="5804079"/>
          </a:xfrm>
          <a:prstGeom prst="rect">
            <a:avLst/>
          </a:prstGeom>
        </p:spPr>
      </p:pic>
    </p:spTree>
    <p:extLst>
      <p:ext uri="{BB962C8B-B14F-4D97-AF65-F5344CB8AC3E}">
        <p14:creationId xmlns:p14="http://schemas.microsoft.com/office/powerpoint/2010/main" val="1454953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D4FA9-5039-1170-65C1-F940C37890E7}"/>
              </a:ext>
            </a:extLst>
          </p:cNvPr>
          <p:cNvPicPr>
            <a:picLocks noChangeAspect="1"/>
          </p:cNvPicPr>
          <p:nvPr/>
        </p:nvPicPr>
        <p:blipFill>
          <a:blip r:embed="rId2"/>
          <a:stretch>
            <a:fillRect/>
          </a:stretch>
        </p:blipFill>
        <p:spPr>
          <a:xfrm>
            <a:off x="190232" y="0"/>
            <a:ext cx="11811535" cy="6858000"/>
          </a:xfrm>
          <a:prstGeom prst="rect">
            <a:avLst/>
          </a:prstGeom>
        </p:spPr>
      </p:pic>
    </p:spTree>
    <p:extLst>
      <p:ext uri="{BB962C8B-B14F-4D97-AF65-F5344CB8AC3E}">
        <p14:creationId xmlns:p14="http://schemas.microsoft.com/office/powerpoint/2010/main" val="417374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666BD-4971-BEC4-2C74-6C85C4EC37F6}"/>
              </a:ext>
            </a:extLst>
          </p:cNvPr>
          <p:cNvPicPr>
            <a:picLocks noChangeAspect="1"/>
          </p:cNvPicPr>
          <p:nvPr/>
        </p:nvPicPr>
        <p:blipFill>
          <a:blip r:embed="rId2"/>
          <a:stretch>
            <a:fillRect/>
          </a:stretch>
        </p:blipFill>
        <p:spPr>
          <a:xfrm>
            <a:off x="0" y="1143338"/>
            <a:ext cx="12192000" cy="4571323"/>
          </a:xfrm>
          <a:prstGeom prst="rect">
            <a:avLst/>
          </a:prstGeom>
        </p:spPr>
      </p:pic>
    </p:spTree>
    <p:extLst>
      <p:ext uri="{BB962C8B-B14F-4D97-AF65-F5344CB8AC3E}">
        <p14:creationId xmlns:p14="http://schemas.microsoft.com/office/powerpoint/2010/main" val="949146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54F02-5844-8064-DE83-8C7C7DE4BBC1}"/>
              </a:ext>
            </a:extLst>
          </p:cNvPr>
          <p:cNvPicPr>
            <a:picLocks noChangeAspect="1"/>
          </p:cNvPicPr>
          <p:nvPr/>
        </p:nvPicPr>
        <p:blipFill>
          <a:blip r:embed="rId2"/>
          <a:stretch>
            <a:fillRect/>
          </a:stretch>
        </p:blipFill>
        <p:spPr>
          <a:xfrm>
            <a:off x="1294794" y="0"/>
            <a:ext cx="9602412" cy="6858000"/>
          </a:xfrm>
          <a:prstGeom prst="rect">
            <a:avLst/>
          </a:prstGeom>
        </p:spPr>
      </p:pic>
    </p:spTree>
    <p:extLst>
      <p:ext uri="{BB962C8B-B14F-4D97-AF65-F5344CB8AC3E}">
        <p14:creationId xmlns:p14="http://schemas.microsoft.com/office/powerpoint/2010/main" val="422002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A9F1B-7E18-BB8C-10C0-BAA9217C4383}"/>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Matthew 24:35-37</a:t>
            </a:r>
          </a:p>
        </p:txBody>
      </p:sp>
      <p:sp>
        <p:nvSpPr>
          <p:cNvPr id="4" name="TextBox 3">
            <a:extLst>
              <a:ext uri="{FF2B5EF4-FFF2-40B4-BE49-F238E27FC236}">
                <a16:creationId xmlns:a16="http://schemas.microsoft.com/office/drawing/2014/main" id="{04BAE3FC-F50A-FD6C-79CF-7ED553863B8A}"/>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Matthew 24:35-37</a:t>
            </a:r>
          </a:p>
          <a:p>
            <a:pPr indent="-228600">
              <a:lnSpc>
                <a:spcPct val="90000"/>
              </a:lnSpc>
              <a:spcAft>
                <a:spcPts val="600"/>
              </a:spcAft>
              <a:buFont typeface="Arial" panose="020B0604020202020204" pitchFamily="34" charset="0"/>
              <a:buChar char="•"/>
            </a:pPr>
            <a:r>
              <a:rPr lang="en-US" sz="2000" dirty="0"/>
              <a:t>King James Version</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35 </a:t>
            </a:r>
            <a:r>
              <a:rPr lang="en-US" sz="2000" b="1" dirty="0">
                <a:solidFill>
                  <a:srgbClr val="FF0000"/>
                </a:solidFill>
              </a:rPr>
              <a:t>Heaven and earth shall pass away</a:t>
            </a:r>
            <a:r>
              <a:rPr lang="en-US" sz="2000" dirty="0">
                <a:solidFill>
                  <a:srgbClr val="FF0000"/>
                </a:solidFill>
              </a:rPr>
              <a:t>, </a:t>
            </a:r>
            <a:r>
              <a:rPr lang="en-US" sz="2000" dirty="0"/>
              <a:t>but my words shall not pass away.</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36 But of </a:t>
            </a:r>
            <a:r>
              <a:rPr lang="en-US" sz="2000" b="1" dirty="0">
                <a:solidFill>
                  <a:srgbClr val="FF0000"/>
                </a:solidFill>
              </a:rPr>
              <a:t>that day </a:t>
            </a:r>
            <a:r>
              <a:rPr lang="en-US" sz="2000" dirty="0"/>
              <a:t>and hour </a:t>
            </a:r>
            <a:r>
              <a:rPr lang="en-US" sz="2000" dirty="0" err="1"/>
              <a:t>knoweth</a:t>
            </a:r>
            <a:r>
              <a:rPr lang="en-US" sz="2000" dirty="0"/>
              <a:t> no man, no, not the angels of heaven, but my Father only.</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37 But as the days of Noah were, so shall also the coming of the Son of man be.</a:t>
            </a:r>
          </a:p>
        </p:txBody>
      </p:sp>
    </p:spTree>
    <p:extLst>
      <p:ext uri="{BB962C8B-B14F-4D97-AF65-F5344CB8AC3E}">
        <p14:creationId xmlns:p14="http://schemas.microsoft.com/office/powerpoint/2010/main" val="3236909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368B8-2378-5482-8E19-A8B7E92A20AD}"/>
              </a:ext>
            </a:extLst>
          </p:cNvPr>
          <p:cNvPicPr>
            <a:picLocks noChangeAspect="1"/>
          </p:cNvPicPr>
          <p:nvPr/>
        </p:nvPicPr>
        <p:blipFill>
          <a:blip r:embed="rId2"/>
          <a:stretch>
            <a:fillRect/>
          </a:stretch>
        </p:blipFill>
        <p:spPr>
          <a:xfrm>
            <a:off x="0" y="31387"/>
            <a:ext cx="12192000" cy="6795226"/>
          </a:xfrm>
          <a:prstGeom prst="rect">
            <a:avLst/>
          </a:prstGeom>
        </p:spPr>
      </p:pic>
    </p:spTree>
    <p:extLst>
      <p:ext uri="{BB962C8B-B14F-4D97-AF65-F5344CB8AC3E}">
        <p14:creationId xmlns:p14="http://schemas.microsoft.com/office/powerpoint/2010/main" val="3066419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D9CFB-601A-745E-173E-A23F35FDB965}"/>
              </a:ext>
            </a:extLst>
          </p:cNvPr>
          <p:cNvPicPr>
            <a:picLocks noChangeAspect="1"/>
          </p:cNvPicPr>
          <p:nvPr/>
        </p:nvPicPr>
        <p:blipFill>
          <a:blip r:embed="rId2"/>
          <a:stretch>
            <a:fillRect/>
          </a:stretch>
        </p:blipFill>
        <p:spPr>
          <a:xfrm>
            <a:off x="0" y="1525395"/>
            <a:ext cx="12192000" cy="3807209"/>
          </a:xfrm>
          <a:prstGeom prst="rect">
            <a:avLst/>
          </a:prstGeom>
        </p:spPr>
      </p:pic>
    </p:spTree>
    <p:extLst>
      <p:ext uri="{BB962C8B-B14F-4D97-AF65-F5344CB8AC3E}">
        <p14:creationId xmlns:p14="http://schemas.microsoft.com/office/powerpoint/2010/main" val="3179397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842A195-E775-1878-0280-0AE45014A0D6}"/>
              </a:ext>
            </a:extLst>
          </p:cNvPr>
          <p:cNvSpPr txBox="1"/>
          <p:nvPr/>
        </p:nvSpPr>
        <p:spPr>
          <a:xfrm>
            <a:off x="6503158" y="649480"/>
            <a:ext cx="48624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t>The Passover lamb is chosen on the 10th day of Nisan (also called Aviv), which is the first month of the Hebrew religious calendar. This typically falls in March or April in the Gregorian calendar.</a:t>
            </a:r>
          </a:p>
          <a:p>
            <a:pPr indent="-228600">
              <a:lnSpc>
                <a:spcPct val="90000"/>
              </a:lnSpc>
              <a:spcAft>
                <a:spcPts val="600"/>
              </a:spcAft>
              <a:buFont typeface="Arial" panose="020B0604020202020204" pitchFamily="34" charset="0"/>
              <a:buChar char="•"/>
            </a:pPr>
            <a:r>
              <a:rPr lang="en-US" sz="1700"/>
              <a:t>According to the biblical instructions in Exodus 12:3-6, each household was to select a lamb on the 10th of Nisan and keep it until the 14th day of the same month, when it would be slaughtered at twilight. This four-day period allowed time to observe the lamb and ensure it was without blemish, as required for the sacrifice.</a:t>
            </a:r>
          </a:p>
          <a:p>
            <a:pPr indent="-228600">
              <a:lnSpc>
                <a:spcPct val="90000"/>
              </a:lnSpc>
              <a:spcAft>
                <a:spcPts val="600"/>
              </a:spcAft>
              <a:buFont typeface="Arial" panose="020B0604020202020204" pitchFamily="34" charset="0"/>
              <a:buChar char="•"/>
            </a:pPr>
            <a:r>
              <a:rPr lang="en-US" sz="1700"/>
              <a:t>The lamb was then eaten that same night (which would be the beginning of the 15th of Nisan by Hebrew reckoning, since days begin at sunset), marking the start of the Feast of Unleavened Bread and commemorating the Israelites' exodus from Egypt.</a:t>
            </a:r>
          </a:p>
          <a:p>
            <a:pPr indent="-228600">
              <a:lnSpc>
                <a:spcPct val="90000"/>
              </a:lnSpc>
              <a:spcAft>
                <a:spcPts val="600"/>
              </a:spcAft>
              <a:buFont typeface="Arial" panose="020B0604020202020204" pitchFamily="34" charset="0"/>
              <a:buChar char="•"/>
            </a:pPr>
            <a:r>
              <a:rPr lang="en-US" sz="1700"/>
              <a:t>This timing remains significant in Jewish Passover observance today, though the sacrificial system is no longer practiced since the destruction of the Temple in 70 CE.</a:t>
            </a:r>
          </a:p>
        </p:txBody>
      </p:sp>
      <p:sp>
        <p:nvSpPr>
          <p:cNvPr id="4" name="TextBox 3">
            <a:extLst>
              <a:ext uri="{FF2B5EF4-FFF2-40B4-BE49-F238E27FC236}">
                <a16:creationId xmlns:a16="http://schemas.microsoft.com/office/drawing/2014/main" id="{F57B4669-5E5F-DB48-AA95-73436DC627F8}"/>
              </a:ext>
            </a:extLst>
          </p:cNvPr>
          <p:cNvSpPr txBox="1"/>
          <p:nvPr/>
        </p:nvSpPr>
        <p:spPr>
          <a:xfrm>
            <a:off x="1264024" y="2588559"/>
            <a:ext cx="3542926" cy="369332"/>
          </a:xfrm>
          <a:prstGeom prst="rect">
            <a:avLst/>
          </a:prstGeom>
          <a:noFill/>
        </p:spPr>
        <p:txBody>
          <a:bodyPr wrap="square" rtlCol="0">
            <a:spAutoFit/>
          </a:bodyPr>
          <a:lstStyle/>
          <a:p>
            <a:r>
              <a:rPr lang="en-US" b="1" dirty="0">
                <a:solidFill>
                  <a:schemeClr val="bg2"/>
                </a:solidFill>
              </a:rPr>
              <a:t>Selecting the Passover lamb</a:t>
            </a:r>
          </a:p>
        </p:txBody>
      </p:sp>
    </p:spTree>
    <p:extLst>
      <p:ext uri="{BB962C8B-B14F-4D97-AF65-F5344CB8AC3E}">
        <p14:creationId xmlns:p14="http://schemas.microsoft.com/office/powerpoint/2010/main" val="3732566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7ED45-554E-95FE-5D13-24D59FD2B2A9}"/>
              </a:ext>
            </a:extLst>
          </p:cNvPr>
          <p:cNvPicPr>
            <a:picLocks noChangeAspect="1"/>
          </p:cNvPicPr>
          <p:nvPr/>
        </p:nvPicPr>
        <p:blipFill>
          <a:blip r:embed="rId2"/>
          <a:stretch>
            <a:fillRect/>
          </a:stretch>
        </p:blipFill>
        <p:spPr>
          <a:xfrm>
            <a:off x="0" y="213820"/>
            <a:ext cx="12192000" cy="6430359"/>
          </a:xfrm>
          <a:prstGeom prst="rect">
            <a:avLst/>
          </a:prstGeom>
        </p:spPr>
      </p:pic>
    </p:spTree>
    <p:extLst>
      <p:ext uri="{BB962C8B-B14F-4D97-AF65-F5344CB8AC3E}">
        <p14:creationId xmlns:p14="http://schemas.microsoft.com/office/powerpoint/2010/main" val="3178714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07051B-ECAF-B86C-C2B1-E68350EE7177}"/>
              </a:ext>
            </a:extLst>
          </p:cNvPr>
          <p:cNvPicPr>
            <a:picLocks noChangeAspect="1"/>
          </p:cNvPicPr>
          <p:nvPr/>
        </p:nvPicPr>
        <p:blipFill>
          <a:blip r:embed="rId2"/>
          <a:stretch>
            <a:fillRect/>
          </a:stretch>
        </p:blipFill>
        <p:spPr>
          <a:xfrm>
            <a:off x="0" y="11276"/>
            <a:ext cx="12192000" cy="6835448"/>
          </a:xfrm>
          <a:prstGeom prst="rect">
            <a:avLst/>
          </a:prstGeom>
        </p:spPr>
      </p:pic>
    </p:spTree>
    <p:extLst>
      <p:ext uri="{BB962C8B-B14F-4D97-AF65-F5344CB8AC3E}">
        <p14:creationId xmlns:p14="http://schemas.microsoft.com/office/powerpoint/2010/main" val="3623982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E076E-1C01-B8E4-6D53-C37A7409774D}"/>
              </a:ext>
            </a:extLst>
          </p:cNvPr>
          <p:cNvPicPr>
            <a:picLocks noChangeAspect="1"/>
          </p:cNvPicPr>
          <p:nvPr/>
        </p:nvPicPr>
        <p:blipFill>
          <a:blip r:embed="rId2"/>
          <a:stretch>
            <a:fillRect/>
          </a:stretch>
        </p:blipFill>
        <p:spPr>
          <a:xfrm>
            <a:off x="0" y="148597"/>
            <a:ext cx="12192000" cy="6560805"/>
          </a:xfrm>
          <a:prstGeom prst="rect">
            <a:avLst/>
          </a:prstGeom>
        </p:spPr>
      </p:pic>
    </p:spTree>
    <p:extLst>
      <p:ext uri="{BB962C8B-B14F-4D97-AF65-F5344CB8AC3E}">
        <p14:creationId xmlns:p14="http://schemas.microsoft.com/office/powerpoint/2010/main" val="1004559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B29F1-C50E-8361-C8F2-A078F9A652BE}"/>
              </a:ext>
            </a:extLst>
          </p:cNvPr>
          <p:cNvPicPr>
            <a:picLocks noChangeAspect="1"/>
          </p:cNvPicPr>
          <p:nvPr/>
        </p:nvPicPr>
        <p:blipFill>
          <a:blip r:embed="rId2"/>
          <a:stretch>
            <a:fillRect/>
          </a:stretch>
        </p:blipFill>
        <p:spPr>
          <a:xfrm>
            <a:off x="0" y="1360714"/>
            <a:ext cx="12192000" cy="4136571"/>
          </a:xfrm>
          <a:prstGeom prst="rect">
            <a:avLst/>
          </a:prstGeom>
        </p:spPr>
      </p:pic>
    </p:spTree>
    <p:extLst>
      <p:ext uri="{BB962C8B-B14F-4D97-AF65-F5344CB8AC3E}">
        <p14:creationId xmlns:p14="http://schemas.microsoft.com/office/powerpoint/2010/main" val="3295027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4AD077-3720-4544-4583-A7668E9AA88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Mark 13:32</a:t>
            </a:r>
          </a:p>
        </p:txBody>
      </p:sp>
      <p:sp>
        <p:nvSpPr>
          <p:cNvPr id="4" name="TextBox 3">
            <a:extLst>
              <a:ext uri="{FF2B5EF4-FFF2-40B4-BE49-F238E27FC236}">
                <a16:creationId xmlns:a16="http://schemas.microsoft.com/office/drawing/2014/main" id="{EA44EF9E-13A7-7A6C-F172-8582FE1B9513}"/>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dirty="0"/>
              <a:t>31 </a:t>
            </a:r>
            <a:r>
              <a:rPr lang="en-US" sz="1600" b="1" dirty="0">
                <a:solidFill>
                  <a:srgbClr val="FF0000"/>
                </a:solidFill>
              </a:rPr>
              <a:t>Heaven and earth shall pass away</a:t>
            </a:r>
            <a:r>
              <a:rPr lang="en-US" sz="1600" dirty="0">
                <a:solidFill>
                  <a:srgbClr val="FF0000"/>
                </a:solidFill>
              </a:rPr>
              <a:t>: </a:t>
            </a:r>
            <a:r>
              <a:rPr lang="en-US" sz="1600" dirty="0"/>
              <a:t>but my words shall not pass away.</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32 But of </a:t>
            </a:r>
            <a:r>
              <a:rPr lang="en-US" sz="1600" b="1" dirty="0">
                <a:solidFill>
                  <a:srgbClr val="FF0000"/>
                </a:solidFill>
              </a:rPr>
              <a:t>that day </a:t>
            </a:r>
            <a:r>
              <a:rPr lang="en-US" sz="1600" dirty="0"/>
              <a:t>and that hour </a:t>
            </a:r>
            <a:r>
              <a:rPr lang="en-US" sz="1600" dirty="0" err="1"/>
              <a:t>knoweth</a:t>
            </a:r>
            <a:r>
              <a:rPr lang="en-US" sz="1600" dirty="0"/>
              <a:t> no man, no, not the angels which are in heaven, neither the Son, but the Father.</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33 </a:t>
            </a:r>
            <a:r>
              <a:rPr lang="en-US" sz="1600" b="1" dirty="0">
                <a:solidFill>
                  <a:schemeClr val="accent6"/>
                </a:solidFill>
              </a:rPr>
              <a:t>Take ye heed, watch and pray</a:t>
            </a:r>
            <a:r>
              <a:rPr lang="en-US" sz="1600" dirty="0">
                <a:solidFill>
                  <a:schemeClr val="accent6"/>
                </a:solidFill>
              </a:rPr>
              <a:t>: </a:t>
            </a:r>
            <a:r>
              <a:rPr lang="en-US" sz="1600" dirty="0"/>
              <a:t>for ye know not when the time is.</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34 For the Son of Man is as a man taking a far journey, who left his house, and gave authority to his servants, and to every man his work, and commanded the porter to watch.</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35 </a:t>
            </a:r>
            <a:r>
              <a:rPr lang="en-US" sz="1600" b="1" dirty="0">
                <a:solidFill>
                  <a:schemeClr val="accent6"/>
                </a:solidFill>
              </a:rPr>
              <a:t>Watch ye therefore</a:t>
            </a:r>
            <a:r>
              <a:rPr lang="en-US" sz="1600" dirty="0">
                <a:solidFill>
                  <a:schemeClr val="accent6"/>
                </a:solidFill>
              </a:rPr>
              <a:t>: </a:t>
            </a:r>
            <a:r>
              <a:rPr lang="en-US" sz="1600" dirty="0"/>
              <a:t>for ye know not when the master of the house cometh, at even, or at midnight, or at the cockcrowing, or in the morning:</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36 Lest coming suddenly he find you sleeping.</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37 And what I say unto you I say unto all, </a:t>
            </a:r>
            <a:r>
              <a:rPr lang="en-US" sz="1600" b="1" dirty="0">
                <a:solidFill>
                  <a:schemeClr val="accent6"/>
                </a:solidFill>
              </a:rPr>
              <a:t>Watch.</a:t>
            </a:r>
          </a:p>
        </p:txBody>
      </p:sp>
    </p:spTree>
    <p:extLst>
      <p:ext uri="{BB962C8B-B14F-4D97-AF65-F5344CB8AC3E}">
        <p14:creationId xmlns:p14="http://schemas.microsoft.com/office/powerpoint/2010/main" val="1298862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Earth floating in space">
            <a:extLst>
              <a:ext uri="{FF2B5EF4-FFF2-40B4-BE49-F238E27FC236}">
                <a16:creationId xmlns:a16="http://schemas.microsoft.com/office/drawing/2014/main" id="{5847A4AE-4B83-056A-162A-50E04911A5C6}"/>
              </a:ext>
            </a:extLst>
          </p:cNvPr>
          <p:cNvPicPr>
            <a:picLocks noChangeAspect="1"/>
          </p:cNvPicPr>
          <p:nvPr/>
        </p:nvPicPr>
        <p:blipFill>
          <a:blip r:embed="rId2"/>
          <a:srcRect l="31310" r="15418"/>
          <a:stretch>
            <a:fillRect/>
          </a:stretch>
        </p:blipFill>
        <p:spPr>
          <a:xfrm>
            <a:off x="6103027" y="10"/>
            <a:ext cx="6088971" cy="6857990"/>
          </a:xfrm>
          <a:prstGeom prst="rect">
            <a:avLst/>
          </a:prstGeom>
        </p:spPr>
      </p:pic>
      <p:sp useBgFill="1">
        <p:nvSpPr>
          <p:cNvPr id="32" name="Rectangle 3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6D969-FC33-5C46-C28A-D4A67C3962AA}"/>
              </a:ext>
            </a:extLst>
          </p:cNvPr>
          <p:cNvSpPr>
            <a:spLocks noGrp="1"/>
          </p:cNvSpPr>
          <p:nvPr>
            <p:ph type="title"/>
          </p:nvPr>
        </p:nvSpPr>
        <p:spPr>
          <a:xfrm>
            <a:off x="761801" y="328512"/>
            <a:ext cx="4778387" cy="1628970"/>
          </a:xfrm>
        </p:spPr>
        <p:txBody>
          <a:bodyPr anchor="ctr">
            <a:normAutofit/>
          </a:bodyPr>
          <a:lstStyle/>
          <a:p>
            <a:r>
              <a:rPr lang="en-US" sz="4000"/>
              <a:t>Theory to Consider</a:t>
            </a:r>
          </a:p>
        </p:txBody>
      </p:sp>
      <p:graphicFrame>
        <p:nvGraphicFramePr>
          <p:cNvPr id="4" name="Content Placeholder 2">
            <a:extLst>
              <a:ext uri="{FF2B5EF4-FFF2-40B4-BE49-F238E27FC236}">
                <a16:creationId xmlns:a16="http://schemas.microsoft.com/office/drawing/2014/main" id="{C4288487-BBD3-DB65-B85F-8CB53363F1C1}"/>
              </a:ext>
            </a:extLst>
          </p:cNvPr>
          <p:cNvGraphicFramePr>
            <a:graphicFrameLocks noGrp="1"/>
          </p:cNvGraphicFramePr>
          <p:nvPr>
            <p:ph idx="1"/>
            <p:extLst>
              <p:ext uri="{D42A27DB-BD31-4B8C-83A1-F6EECF244321}">
                <p14:modId xmlns:p14="http://schemas.microsoft.com/office/powerpoint/2010/main" val="1875697799"/>
              </p:ext>
            </p:extLst>
          </p:nvPr>
        </p:nvGraphicFramePr>
        <p:xfrm>
          <a:off x="761801" y="2884929"/>
          <a:ext cx="4659756" cy="3374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769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9F9A60-F688-54B7-D486-049DFB34317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Revelation 20:6-7 and 21:1</a:t>
            </a:r>
          </a:p>
        </p:txBody>
      </p:sp>
      <p:sp>
        <p:nvSpPr>
          <p:cNvPr id="4" name="TextBox 3">
            <a:extLst>
              <a:ext uri="{FF2B5EF4-FFF2-40B4-BE49-F238E27FC236}">
                <a16:creationId xmlns:a16="http://schemas.microsoft.com/office/drawing/2014/main" id="{9FCFF7CF-209B-1AFF-4258-367688554C3E}"/>
              </a:ext>
            </a:extLst>
          </p:cNvPr>
          <p:cNvSpPr txBox="1"/>
          <p:nvPr/>
        </p:nvSpPr>
        <p:spPr>
          <a:xfrm>
            <a:off x="4810259" y="134472"/>
            <a:ext cx="6555347" cy="652854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6 Blessed and holy is he that hath part in the first resurrection: on such the second death hath no power, but they shall be priests of God and of Christ, and shall </a:t>
            </a:r>
            <a:r>
              <a:rPr lang="en-US" sz="2000" b="1" dirty="0">
                <a:solidFill>
                  <a:srgbClr val="FF0000"/>
                </a:solidFill>
              </a:rPr>
              <a:t>reign with him a thousand years.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7 And </a:t>
            </a:r>
            <a:r>
              <a:rPr lang="en-US" sz="2000" b="1" dirty="0">
                <a:solidFill>
                  <a:srgbClr val="FF0000"/>
                </a:solidFill>
              </a:rPr>
              <a:t>when the thousand years are expired, Satan shall be loosed out of his prison</a:t>
            </a:r>
            <a:r>
              <a:rPr lang="en-US" sz="2000" dirty="0">
                <a:solidFill>
                  <a:srgbClr val="FF0000"/>
                </a:solidFill>
              </a:rPr>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8 And shall go out to deceive the nations which are in the four quarters of the earth, Gog, and Magog, to gather them together to battle: the number of whom is as the sand of the sea.</a:t>
            </a:r>
          </a:p>
        </p:txBody>
      </p:sp>
      <p:sp>
        <p:nvSpPr>
          <p:cNvPr id="6" name="TextBox 5">
            <a:extLst>
              <a:ext uri="{FF2B5EF4-FFF2-40B4-BE49-F238E27FC236}">
                <a16:creationId xmlns:a16="http://schemas.microsoft.com/office/drawing/2014/main" id="{2C37C499-58CE-0E11-1ADF-DB93F003FF12}"/>
              </a:ext>
            </a:extLst>
          </p:cNvPr>
          <p:cNvSpPr txBox="1"/>
          <p:nvPr/>
        </p:nvSpPr>
        <p:spPr>
          <a:xfrm>
            <a:off x="4807211" y="5375514"/>
            <a:ext cx="6235834" cy="923330"/>
          </a:xfrm>
          <a:prstGeom prst="rect">
            <a:avLst/>
          </a:prstGeom>
          <a:noFill/>
        </p:spPr>
        <p:txBody>
          <a:bodyPr wrap="square">
            <a:spAutoFit/>
          </a:bodyPr>
          <a:lstStyle/>
          <a:p>
            <a:pPr>
              <a:spcAft>
                <a:spcPts val="600"/>
              </a:spcAft>
            </a:pPr>
            <a:r>
              <a:rPr lang="en-US" dirty="0"/>
              <a:t> 21:1 And I saw a new heaven and a new earth: </a:t>
            </a:r>
            <a:r>
              <a:rPr lang="en-US" b="1" dirty="0">
                <a:solidFill>
                  <a:srgbClr val="FF0000"/>
                </a:solidFill>
              </a:rPr>
              <a:t>for the first (former) heaven and the first earth were passed away</a:t>
            </a:r>
            <a:r>
              <a:rPr lang="en-US" dirty="0"/>
              <a:t>; and there was no more sea.</a:t>
            </a:r>
          </a:p>
        </p:txBody>
      </p:sp>
    </p:spTree>
    <p:extLst>
      <p:ext uri="{BB962C8B-B14F-4D97-AF65-F5344CB8AC3E}">
        <p14:creationId xmlns:p14="http://schemas.microsoft.com/office/powerpoint/2010/main" val="866035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21454</TotalTime>
  <Words>2428</Words>
  <Application>Microsoft Office PowerPoint</Application>
  <PresentationFormat>Widescreen</PresentationFormat>
  <Paragraphs>109</Paragraphs>
  <Slides>66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Aptos</vt:lpstr>
      <vt:lpstr>Aptos Display</vt:lpstr>
      <vt:lpstr>Arial</vt:lpstr>
      <vt:lpstr>Office Theme</vt:lpstr>
      <vt:lpstr>End Times</vt:lpstr>
      <vt:lpstr>II Timothy 2:2</vt:lpstr>
      <vt:lpstr>Paul to Timothy, his faithful disciplae</vt:lpstr>
      <vt:lpstr>Amos 3:7</vt:lpstr>
      <vt:lpstr>When will Christ return?</vt:lpstr>
      <vt:lpstr>Matthew 24:35-37</vt:lpstr>
      <vt:lpstr>Mark 13:32</vt:lpstr>
      <vt:lpstr>Theory to Consider</vt:lpstr>
      <vt:lpstr>Revelation 20:6-7 and 21:1</vt:lpstr>
      <vt:lpstr>Former (second heaven and earth)</vt:lpstr>
      <vt:lpstr>Genesis 1:1-2</vt:lpstr>
      <vt:lpstr>Fall of Satan</vt:lpstr>
      <vt:lpstr>II Peter 3</vt:lpstr>
      <vt:lpstr>New Heavens and Earth</vt:lpstr>
      <vt:lpstr>Appointed Times</vt:lpstr>
      <vt:lpstr>Heb 10:1 For the law having a shadow of good things to come, and not the very image of the things, can never with those sacrifices which they offered year by year continually make the comers thereunto perfect. </vt:lpstr>
      <vt:lpstr>10 Plagues of Egypt</vt:lpstr>
      <vt:lpstr>Passover</vt:lpstr>
      <vt:lpstr>Holy Convocations</vt:lpstr>
      <vt:lpstr>Lunar Calendar – 360 days</vt:lpstr>
      <vt:lpstr>PowerPoint Presentation</vt:lpstr>
      <vt:lpstr>Exodus 23:14 – 3 times a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 Reahard</dc:creator>
  <cp:lastModifiedBy>Bo Reahard</cp:lastModifiedBy>
  <cp:revision>3</cp:revision>
  <dcterms:created xsi:type="dcterms:W3CDTF">2025-07-14T11:47:04Z</dcterms:created>
  <dcterms:modified xsi:type="dcterms:W3CDTF">2025-09-17T13:05:27Z</dcterms:modified>
</cp:coreProperties>
</file>